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3.xml" ContentType="application/vnd.openxmlformats-officedocument.presentationml.tags+xml"/>
  <Override PartName="/ppt/notesSlides/notesSlide22.xml" ContentType="application/vnd.openxmlformats-officedocument.presentationml.notesSlide+xml"/>
  <Override PartName="/ppt/tags/tag4.xml" ContentType="application/vnd.openxmlformats-officedocument.presentationml.tags+xml"/>
  <Override PartName="/ppt/notesSlides/notesSlide23.xml" ContentType="application/vnd.openxmlformats-officedocument.presentationml.notesSlide+xml"/>
  <Override PartName="/ppt/tags/tag5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  <p:sldMasterId id="2147483666" r:id="rId3"/>
  </p:sldMasterIdLst>
  <p:notesMasterIdLst>
    <p:notesMasterId r:id="rId56"/>
  </p:notesMasterIdLst>
  <p:sldIdLst>
    <p:sldId id="256" r:id="rId4"/>
    <p:sldId id="307" r:id="rId5"/>
    <p:sldId id="300" r:id="rId6"/>
    <p:sldId id="275" r:id="rId7"/>
    <p:sldId id="305" r:id="rId8"/>
    <p:sldId id="312" r:id="rId9"/>
    <p:sldId id="309" r:id="rId10"/>
    <p:sldId id="310" r:id="rId11"/>
    <p:sldId id="301" r:id="rId12"/>
    <p:sldId id="311" r:id="rId13"/>
    <p:sldId id="333" r:id="rId14"/>
    <p:sldId id="323" r:id="rId15"/>
    <p:sldId id="302" r:id="rId16"/>
    <p:sldId id="288" r:id="rId17"/>
    <p:sldId id="318" r:id="rId18"/>
    <p:sldId id="319" r:id="rId19"/>
    <p:sldId id="320" r:id="rId20"/>
    <p:sldId id="321" r:id="rId21"/>
    <p:sldId id="322" r:id="rId22"/>
    <p:sldId id="324" r:id="rId23"/>
    <p:sldId id="325" r:id="rId24"/>
    <p:sldId id="326" r:id="rId25"/>
    <p:sldId id="328" r:id="rId26"/>
    <p:sldId id="329" r:id="rId27"/>
    <p:sldId id="327" r:id="rId28"/>
    <p:sldId id="330" r:id="rId29"/>
    <p:sldId id="331" r:id="rId30"/>
    <p:sldId id="332" r:id="rId31"/>
    <p:sldId id="348" r:id="rId32"/>
    <p:sldId id="303" r:id="rId33"/>
    <p:sldId id="276" r:id="rId34"/>
    <p:sldId id="335" r:id="rId35"/>
    <p:sldId id="336" r:id="rId36"/>
    <p:sldId id="339" r:id="rId37"/>
    <p:sldId id="340" r:id="rId38"/>
    <p:sldId id="337" r:id="rId39"/>
    <p:sldId id="338" r:id="rId40"/>
    <p:sldId id="304" r:id="rId41"/>
    <p:sldId id="279" r:id="rId42"/>
    <p:sldId id="280" r:id="rId43"/>
    <p:sldId id="314" r:id="rId44"/>
    <p:sldId id="313" r:id="rId45"/>
    <p:sldId id="315" r:id="rId46"/>
    <p:sldId id="316" r:id="rId47"/>
    <p:sldId id="317" r:id="rId48"/>
    <p:sldId id="341" r:id="rId49"/>
    <p:sldId id="346" r:id="rId50"/>
    <p:sldId id="347" r:id="rId51"/>
    <p:sldId id="344" r:id="rId52"/>
    <p:sldId id="345" r:id="rId53"/>
    <p:sldId id="334" r:id="rId54"/>
    <p:sldId id="277" r:id="rId55"/>
  </p:sldIdLst>
  <p:sldSz cx="12192000" cy="6858000"/>
  <p:notesSz cx="6858000" cy="9144000"/>
  <p:custDataLst>
    <p:tags r:id="rId5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1B88CD5-48F2-4FA1-8A4C-CA7E1DCE5440}">
          <p14:sldIdLst>
            <p14:sldId id="256"/>
          </p14:sldIdLst>
        </p14:section>
        <p14:section name="目录" id="{FE9F54FD-12F8-46E1-B4E8-9628C51AF2C3}">
          <p14:sldIdLst>
            <p14:sldId id="307"/>
          </p14:sldIdLst>
        </p14:section>
        <p14:section name="项目概述" id="{93EDFCC0-1EBA-4601-A014-232EDD780EB5}">
          <p14:sldIdLst>
            <p14:sldId id="300"/>
            <p14:sldId id="275"/>
            <p14:sldId id="305"/>
            <p14:sldId id="312"/>
            <p14:sldId id="309"/>
            <p14:sldId id="310"/>
          </p14:sldIdLst>
        </p14:section>
        <p14:section name="工作情况" id="{4DB06A0C-FD59-46F8-ACDC-CB16D8B1B00B}">
          <p14:sldIdLst>
            <p14:sldId id="301"/>
            <p14:sldId id="311"/>
            <p14:sldId id="333"/>
            <p14:sldId id="323"/>
          </p14:sldIdLst>
        </p14:section>
        <p14:section name="项目管理" id="{ADB79FBA-FFF7-435C-AFB3-DA7DC73716B5}">
          <p14:sldIdLst>
            <p14:sldId id="302"/>
            <p14:sldId id="288"/>
            <p14:sldId id="318"/>
            <p14:sldId id="319"/>
            <p14:sldId id="320"/>
            <p14:sldId id="321"/>
            <p14:sldId id="322"/>
            <p14:sldId id="324"/>
            <p14:sldId id="325"/>
            <p14:sldId id="326"/>
            <p14:sldId id="328"/>
            <p14:sldId id="329"/>
            <p14:sldId id="327"/>
            <p14:sldId id="330"/>
            <p14:sldId id="331"/>
            <p14:sldId id="332"/>
            <p14:sldId id="348"/>
          </p14:sldIdLst>
        </p14:section>
        <p14:section name="工作难点" id="{7EB07DB6-4A7F-4435-A109-7F86C09D7011}">
          <p14:sldIdLst>
            <p14:sldId id="303"/>
            <p14:sldId id="276"/>
            <p14:sldId id="335"/>
            <p14:sldId id="336"/>
            <p14:sldId id="339"/>
            <p14:sldId id="340"/>
            <p14:sldId id="337"/>
            <p14:sldId id="338"/>
            <p14:sldId id="304"/>
            <p14:sldId id="279"/>
            <p14:sldId id="280"/>
            <p14:sldId id="314"/>
            <p14:sldId id="313"/>
            <p14:sldId id="315"/>
            <p14:sldId id="316"/>
            <p14:sldId id="317"/>
            <p14:sldId id="341"/>
            <p14:sldId id="346"/>
            <p14:sldId id="347"/>
            <p14:sldId id="344"/>
            <p14:sldId id="345"/>
            <p14:sldId id="334"/>
          </p14:sldIdLst>
        </p14:section>
        <p14:section name="结束" id="{49CB5405-F571-422A-A215-0201FDCBF2A2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FFFFFF"/>
    <a:srgbClr val="A6A6A6"/>
    <a:srgbClr val="992E24"/>
    <a:srgbClr val="AC706E"/>
    <a:srgbClr val="CCB0AF"/>
    <a:srgbClr val="E2E21E"/>
    <a:srgbClr val="FF9900"/>
    <a:srgbClr val="42000B"/>
    <a:srgbClr val="0041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2" autoAdjust="0"/>
    <p:restoredTop sz="89164" autoAdjust="0"/>
  </p:normalViewPr>
  <p:slideViewPr>
    <p:cSldViewPr snapToGrid="0" showGuides="1">
      <p:cViewPr varScale="1">
        <p:scale>
          <a:sx n="101" d="100"/>
          <a:sy n="101" d="100"/>
        </p:scale>
        <p:origin x="180" y="144"/>
      </p:cViewPr>
      <p:guideLst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outlineViewPr>
    <p:cViewPr>
      <p:scale>
        <a:sx n="33" d="100"/>
        <a:sy n="33" d="100"/>
      </p:scale>
      <p:origin x="0" y="-129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8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gs" Target="tags/tag1.xml"/><Relationship Id="rId61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dirty="0"/>
              <a:t>测试用例通过比例</a:t>
            </a:r>
            <a:r>
              <a:rPr lang="zh-CN" altLang="en-US" dirty="0"/>
              <a:t>图</a:t>
            </a:r>
            <a:endParaRPr lang="en-US" alt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28F-432F-8EEE-BCBDAD6140B1}"/>
              </c:ext>
            </c:extLst>
          </c:dPt>
          <c:dPt>
            <c:idx val="1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28F-432F-8EEE-BCBDAD6140B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Sheet1!$A$15:$A$16</c:f>
              <c:strCache>
                <c:ptCount val="2"/>
                <c:pt idx="0">
                  <c:v>通过</c:v>
                </c:pt>
                <c:pt idx="1">
                  <c:v>未通过</c:v>
                </c:pt>
              </c:strCache>
            </c:strRef>
          </c:cat>
          <c:val>
            <c:numRef>
              <c:f>Sheet1!$B$15:$B$16</c:f>
              <c:numCache>
                <c:formatCode>0.00%</c:formatCode>
                <c:ptCount val="2"/>
                <c:pt idx="0">
                  <c:v>0.9213483146067416</c:v>
                </c:pt>
                <c:pt idx="1">
                  <c:v>7.8651685393258425E-2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28F-432F-8EEE-BCBDAD6140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缺陷分布图</a:t>
            </a:r>
            <a:endParaRPr lang="en-US" alt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1C9-43F8-9757-28F9016A1AD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1C9-43F8-9757-28F9016A1AD3}"/>
              </c:ext>
            </c:extLst>
          </c:dPt>
          <c:dPt>
            <c:idx val="2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1C9-43F8-9757-28F9016A1AD3}"/>
              </c:ext>
            </c:extLst>
          </c:dPt>
          <c:dPt>
            <c:idx val="3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1C9-43F8-9757-28F9016A1AD3}"/>
              </c:ext>
            </c:extLst>
          </c:dPt>
          <c:dPt>
            <c:idx val="4"/>
            <c:bubble3D val="0"/>
            <c:spPr>
              <a:solidFill>
                <a:srgbClr val="0070C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1C9-43F8-9757-28F9016A1AD3}"/>
              </c:ext>
            </c:extLst>
          </c:dPt>
          <c:dPt>
            <c:idx val="5"/>
            <c:bubble3D val="0"/>
            <c:spPr>
              <a:solidFill>
                <a:schemeClr val="accent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11C9-43F8-9757-28F9016A1AD3}"/>
              </c:ext>
            </c:extLst>
          </c:dPt>
          <c:cat>
            <c:strRef>
              <c:f>Sheet1!$E$23:$E$28</c:f>
              <c:strCache>
                <c:ptCount val="6"/>
                <c:pt idx="0">
                  <c:v>主页显示</c:v>
                </c:pt>
                <c:pt idx="1">
                  <c:v>学术活动</c:v>
                </c:pt>
                <c:pt idx="2">
                  <c:v>发送消息</c:v>
                </c:pt>
                <c:pt idx="3">
                  <c:v>文件上传</c:v>
                </c:pt>
                <c:pt idx="4">
                  <c:v>文件下载</c:v>
                </c:pt>
                <c:pt idx="5">
                  <c:v>学生信息</c:v>
                </c:pt>
              </c:strCache>
            </c:strRef>
          </c:cat>
          <c:val>
            <c:numRef>
              <c:f>Sheet1!$F$23:$F$28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11C9-43F8-9757-28F9016A1A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A6477-1165-4DDB-8389-7514F63D5A00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C794D7-106E-499D-A5F4-CA774F8AD4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088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老师们同学们，上午好，现在由我们</a:t>
            </a:r>
            <a:r>
              <a:rPr lang="en-US" altLang="zh-CN" dirty="0" err="1"/>
              <a:t>FishToucher</a:t>
            </a:r>
            <a:r>
              <a:rPr lang="zh-CN" altLang="en-US" dirty="0"/>
              <a:t>小组进行项目答辩，我们项目的题目是高校科研实验室网站的设计与实现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855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张歆：组织组员定时开会，分配每个人的任务。使用项目过程管理软件，监控组员的任务进度；另外确定了前后端框架</a:t>
            </a:r>
            <a:endParaRPr lang="en-US" altLang="zh-CN" dirty="0"/>
          </a:p>
          <a:p>
            <a:r>
              <a:rPr lang="zh-CN" altLang="en-US" dirty="0"/>
              <a:t>刘硕：按时完成了财务流程，并且在此基础上创新，制定了财务执行的流程和标准，并且最后对财务数据进行了统计分析和总结</a:t>
            </a:r>
            <a:endParaRPr lang="en-US" altLang="zh-CN" dirty="0"/>
          </a:p>
          <a:p>
            <a:r>
              <a:rPr lang="zh-CN" altLang="en-US" dirty="0"/>
              <a:t>何祎君：顺利完成各部分接口，并且后端采用事务管理，保证操作的原子性；另外服务器存储了文件，支持前端的上传下载功能</a:t>
            </a:r>
            <a:endParaRPr lang="en-US" altLang="zh-CN" dirty="0"/>
          </a:p>
          <a:p>
            <a:r>
              <a:rPr lang="zh-CN" altLang="en-US" dirty="0"/>
              <a:t>彭青峰：前段工作量较大，但按时顺利完成所有界面，并且完成了访问控制，保证用户登录信息的暂时存储；另外与后端对接完成了文件的上传下载</a:t>
            </a:r>
            <a:endParaRPr lang="en-US" altLang="zh-CN" dirty="0"/>
          </a:p>
          <a:p>
            <a:r>
              <a:rPr lang="zh-CN" altLang="en-US" dirty="0"/>
              <a:t>庞治宇：审核数据库设计，建立数据库，设计数据库存储过程，导入测试数据</a:t>
            </a:r>
            <a:endParaRPr lang="en-US" altLang="zh-CN" dirty="0"/>
          </a:p>
          <a:p>
            <a:r>
              <a:rPr lang="zh-CN" altLang="en-US" dirty="0"/>
              <a:t>张嘉诚：阅读参考文档，讨论筛选重要功能，编写需求规格说明书，帮助开发人员确认需求</a:t>
            </a:r>
            <a:endParaRPr lang="en-US" altLang="zh-CN" dirty="0"/>
          </a:p>
          <a:p>
            <a:r>
              <a:rPr lang="zh-CN" altLang="en-US" dirty="0"/>
              <a:t>张嘉熙：进行完整测试流程并额外进行了兼容性测试和安全性测试，定义完备的文档进行记录</a:t>
            </a:r>
            <a:endParaRPr lang="en-US" altLang="zh-CN" dirty="0"/>
          </a:p>
          <a:p>
            <a:r>
              <a:rPr lang="zh-CN" altLang="en-US" dirty="0"/>
              <a:t>潘恋军：编写文档格式规范及模板，在文档提交前审核文档格式和错别字，所有文档按时提交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059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我们规定了几个评价指标来评价组员的工作并给出评分，评价指标包括代码量，模块难度，</a:t>
            </a:r>
            <a:r>
              <a:rPr lang="en-US" altLang="zh-CN" dirty="0"/>
              <a:t>bug</a:t>
            </a:r>
            <a:r>
              <a:rPr lang="zh-CN" altLang="en-US" dirty="0"/>
              <a:t>数，文档质量和其他工作，可以通过此表直观看出组员的工作质量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526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845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453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538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50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4311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7592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瀑布模型易于理解，便于项目管理，可按阶段设置里程碑。</a:t>
            </a:r>
            <a:endParaRPr lang="en-US" altLang="zh-CN" dirty="0"/>
          </a:p>
          <a:p>
            <a:r>
              <a:rPr lang="zh-CN" altLang="en-US" dirty="0"/>
              <a:t>敏捷模型更适合于每个人都对项目的技术非常了解的团队，不需要太多文档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1728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297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1394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3060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r>
              <a:rPr lang="zh-CN" altLang="en-US" dirty="0"/>
              <a:t>根据每项工作的预估时长，计算每个工作节点的最早开始时间和最早结束时间，以算出项目的关键路径。若关键路径上的节点不完成，整体进度不能推进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060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652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因为想要实现前后端分离，所以使用了</a:t>
            </a:r>
            <a:r>
              <a:rPr lang="en-US" altLang="zh-CN" dirty="0"/>
              <a:t>Vue</a:t>
            </a:r>
            <a:r>
              <a:rPr lang="zh-CN" altLang="en-US" dirty="0"/>
              <a:t>和</a:t>
            </a:r>
            <a:r>
              <a:rPr lang="en-US" altLang="zh-CN" dirty="0" err="1"/>
              <a:t>SprintBoot</a:t>
            </a:r>
            <a:r>
              <a:rPr lang="zh-CN" altLang="en-US" dirty="0"/>
              <a:t>框架</a:t>
            </a:r>
            <a:endParaRPr lang="en-US" altLang="zh-CN" dirty="0"/>
          </a:p>
          <a:p>
            <a:r>
              <a:rPr lang="zh-CN" altLang="en-US" dirty="0"/>
              <a:t>缺点是需要人工工作量较大，这也导致我们在项目上每天用了更长的时间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5628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202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管理项目过程中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8441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5047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8835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7877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675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2454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8091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主要的测试阶段分为接口测试和系统测试，接口测试使用</a:t>
            </a:r>
            <a:r>
              <a:rPr lang="en-US" altLang="zh-CN" dirty="0"/>
              <a:t>postman</a:t>
            </a:r>
            <a:r>
              <a:rPr lang="zh-CN" altLang="en-US" dirty="0"/>
              <a:t>进行</a:t>
            </a:r>
            <a:r>
              <a:rPr lang="en-US" altLang="zh-CN" dirty="0"/>
              <a:t>-&gt;postman</a:t>
            </a:r>
            <a:r>
              <a:rPr lang="zh-CN" altLang="en-US" dirty="0"/>
              <a:t>演示一个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4894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系统测试即使用特定的操作步骤网页，此演示操作与系统实际演示共同操作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7159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在系统测试阶段，共发现了</a:t>
            </a:r>
            <a:r>
              <a:rPr lang="en-US" altLang="zh-CN" dirty="0"/>
              <a:t>7</a:t>
            </a:r>
            <a:r>
              <a:rPr lang="zh-CN" altLang="en-US" dirty="0"/>
              <a:t>个缺陷，现已全部修复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4649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基本通过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5887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5219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137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665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基于单纯老师给出的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570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9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626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由于小组人数较多，故分析需求时增加了较多功能，工作量很大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5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794D7-106E-499D-A5F4-CA774F8AD4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376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0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2E7146-569A-44C6-A4A2-98EA6E2CF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EB2FD9-D7E3-4735-BCA4-A2C6EEF3E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64A166-2B17-458B-8A03-3098BA27E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E4F9863-3284-48C6-8FE0-0ED8AF91F9EF}"/>
              </a:ext>
            </a:extLst>
          </p:cNvPr>
          <p:cNvGrpSpPr/>
          <p:nvPr userDrawn="1"/>
        </p:nvGrpSpPr>
        <p:grpSpPr>
          <a:xfrm>
            <a:off x="660400" y="420211"/>
            <a:ext cx="3108254" cy="740764"/>
            <a:chOff x="3135802" y="1806138"/>
            <a:chExt cx="3413612" cy="81353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0DDF3844-1C35-4C26-BC4F-1710C7299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154" y="1843385"/>
              <a:ext cx="2594260" cy="70677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C79372E-1BF0-4D97-B1B6-B620F0ECBA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27" t="14957" r="23457" b="38361"/>
            <a:stretch/>
          </p:blipFill>
          <p:spPr>
            <a:xfrm>
              <a:off x="3135802" y="1806138"/>
              <a:ext cx="809739" cy="809739"/>
            </a:xfrm>
            <a:custGeom>
              <a:avLst/>
              <a:gdLst>
                <a:gd name="connsiteX0" fmla="*/ 2718034 w 5436068"/>
                <a:gd name="connsiteY0" fmla="*/ 0 h 5436068"/>
                <a:gd name="connsiteX1" fmla="*/ 5436068 w 5436068"/>
                <a:gd name="connsiteY1" fmla="*/ 2718034 h 5436068"/>
                <a:gd name="connsiteX2" fmla="*/ 2718034 w 5436068"/>
                <a:gd name="connsiteY2" fmla="*/ 5436068 h 5436068"/>
                <a:gd name="connsiteX3" fmla="*/ 0 w 5436068"/>
                <a:gd name="connsiteY3" fmla="*/ 2718034 h 5436068"/>
                <a:gd name="connsiteX4" fmla="*/ 2718034 w 5436068"/>
                <a:gd name="connsiteY4" fmla="*/ 0 h 54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36068" h="5436068">
                  <a:moveTo>
                    <a:pt x="2718034" y="0"/>
                  </a:moveTo>
                  <a:cubicBezTo>
                    <a:pt x="4219163" y="0"/>
                    <a:pt x="5436068" y="1216905"/>
                    <a:pt x="5436068" y="2718034"/>
                  </a:cubicBezTo>
                  <a:cubicBezTo>
                    <a:pt x="5436068" y="4219163"/>
                    <a:pt x="4219163" y="5436068"/>
                    <a:pt x="2718034" y="5436068"/>
                  </a:cubicBezTo>
                  <a:cubicBezTo>
                    <a:pt x="1216905" y="5436068"/>
                    <a:pt x="0" y="4219163"/>
                    <a:pt x="0" y="2718034"/>
                  </a:cubicBezTo>
                  <a:cubicBezTo>
                    <a:pt x="0" y="1216905"/>
                    <a:pt x="1216905" y="0"/>
                    <a:pt x="2718034" y="0"/>
                  </a:cubicBezTo>
                  <a:close/>
                </a:path>
              </a:pathLst>
            </a:cu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946627C-816A-4F1D-811D-47524AC0D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6506" y="2347340"/>
              <a:ext cx="2532131" cy="272335"/>
            </a:xfrm>
            <a:prstGeom prst="rect">
              <a:avLst/>
            </a:prstGeom>
          </p:spPr>
        </p:pic>
      </p:grpSp>
      <p:pic>
        <p:nvPicPr>
          <p:cNvPr id="13" name="图片 12" descr="图片包含 户外, 山, 自然, 天空&#10;&#10;描述已自动生成">
            <a:extLst>
              <a:ext uri="{FF2B5EF4-FFF2-40B4-BE49-F238E27FC236}">
                <a16:creationId xmlns:a16="http://schemas.microsoft.com/office/drawing/2014/main" id="{F9A97CB7-FF3C-4C4C-8E65-A6C200C99E3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589"/>
            <a:ext cx="12192000" cy="6169152"/>
          </a:xfrm>
          <a:prstGeom prst="rect">
            <a:avLst/>
          </a:prstGeom>
        </p:spPr>
      </p:pic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EEF6E654-2717-4765-B9B3-F522E3520460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287785" y="2319196"/>
            <a:ext cx="6400800" cy="914400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3">
                    <a:lumMod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defRPr>
            </a:lvl1pPr>
            <a:lvl2pPr marL="457200" indent="0">
              <a:buNone/>
              <a:defRPr/>
            </a:lvl2pPr>
            <a:lvl4pPr marL="1371600" indent="0">
              <a:buNone/>
              <a:defRPr/>
            </a:lvl4pPr>
          </a:lstStyle>
          <a:p>
            <a:pPr lvl="0"/>
            <a:r>
              <a:rPr lang="zh-CN" altLang="en-US" dirty="0"/>
              <a:t>输入你的报告标题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AD0219C-5041-4FEB-80B7-47CD239BC5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4" t="2195" r="19745" b="6335"/>
          <a:stretch/>
        </p:blipFill>
        <p:spPr>
          <a:xfrm>
            <a:off x="-1" y="2406125"/>
            <a:ext cx="12192001" cy="4632850"/>
          </a:xfrm>
          <a:prstGeom prst="rect">
            <a:avLst/>
          </a:prstGeom>
          <a:effectLst>
            <a:softEdge rad="596900"/>
          </a:effectLst>
        </p:spPr>
      </p:pic>
      <p:sp>
        <p:nvSpPr>
          <p:cNvPr id="25" name="文本占位符 23">
            <a:extLst>
              <a:ext uri="{FF2B5EF4-FFF2-40B4-BE49-F238E27FC236}">
                <a16:creationId xmlns:a16="http://schemas.microsoft.com/office/drawing/2014/main" id="{4F6C3901-8BD1-41B7-8BC8-C218D97B7FFE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800425" y="3569991"/>
            <a:ext cx="2591150" cy="30559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chemeClr val="accent3">
                    <a:lumMod val="50000"/>
                  </a:schemeClr>
                </a:solidFill>
                <a:latin typeface="苹方 常规" panose="020B0300000000000000" pitchFamily="34" charset="-122"/>
                <a:ea typeface="苹方 常规" panose="020B0300000000000000" pitchFamily="34" charset="-122"/>
              </a:defRPr>
            </a:lvl1pPr>
            <a:lvl2pPr marL="457200" indent="0">
              <a:buNone/>
              <a:defRPr/>
            </a:lvl2pPr>
            <a:lvl4pPr marL="1371600" indent="0">
              <a:buNone/>
              <a:defRPr/>
            </a:lvl4pPr>
          </a:lstStyle>
          <a:p>
            <a:pPr lvl="0"/>
            <a:r>
              <a:rPr lang="zh-CN" altLang="en-US" dirty="0"/>
              <a:t>报告人：</a:t>
            </a:r>
            <a:r>
              <a:rPr lang="en-US" altLang="zh-CN" dirty="0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0292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B5ECC0-E770-4205-B699-9C610F407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CEE07-A078-4DDF-A042-2ACE66F4B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649205-3F2F-45A0-8F3A-545CC11DD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6E24EB-C5A6-4F1B-9929-E5BA71BA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334DEB-37D6-4E5F-A1F9-34DEB3085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F33F35-6E22-4CFF-9905-6A0A72E5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00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65535F-8AEB-4E8A-8C2A-961759C4B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5601D9A-140E-4A57-957A-2C1C69784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A0EE03-74B5-4904-817D-652DBD4E5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10A1C0-9FA6-42C1-A1C5-0B074D6A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FC44F1-F203-4843-A0A4-6F0B4FD6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DAA6E7-2267-46A9-9176-2891ABF2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799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9CD6E4-E37F-4694-82D7-190856639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AE8948-5A5D-488F-BB55-4A7A531C4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B48400-DD18-4CDF-A9B2-F1FA53599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AF3955-D408-405E-97F5-E62CDFE75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2CC5AB-8100-4882-B777-24B1482B9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852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E5D234-B66A-4AE4-9796-5367D58FAB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25D1AA-9417-4C1F-9DDA-00E70FF9F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88B2AC-E5E8-45F1-A105-EA3673495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7FB787-7974-4DC4-8397-93EC3746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29C796-A41E-4572-9653-0A96FBA1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672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311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865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模板作者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342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07110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585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09320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CB8E06-E739-49C3-988B-046CB5C51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8C4EB4-C9C2-4891-8295-748B3DE69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631A47-C450-497A-B2D1-E7BB1F14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922343-89CD-4DA5-9153-227571B2C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D75531-443C-4569-9EF6-33EA50EB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2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9916DD-B505-4904-8D45-AD25D4FA7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BDB25E-4D10-44ED-A19F-9D322B2E4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936FB9-2DCC-425B-A8B0-A5FFED19C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99CD32-CDBA-4EF0-BADA-25DBEB488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487873-9699-4293-8EB9-5E3F795A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24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D4844A-B3CC-4540-BF38-D30442D52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D78F1A-78DE-4208-B181-E90EC661E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3A914A-25CA-4105-A37F-C96D3B0EF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B60353-CFF8-4A81-8EDC-A2549B4D2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A80BB6-F817-4A12-B41B-57C9FEA5D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F556AE-E649-40CC-9793-FDFC94966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169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2D86F-E1D1-43BC-B5F8-E47AF77F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C46E1B-A120-4417-9326-DCF7CDA08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A26D15-B72F-476E-ACD2-C279F5309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B289FA1-7A72-47DB-BB1E-2BAD07C48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501A907-67C8-4884-BEE3-27775BD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EDDAE8-0C1F-4F9C-B7C5-15531600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7EF3811-EB3E-4126-97D0-4EB15898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8487C0-D38E-4E06-B425-FC3B00425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378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9084A8-59E3-4D53-9D61-73D746C1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AB57911-93A4-4C75-ABDD-DFC5CB37E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A213CF9-3CB0-4B7C-82A3-5F3ADA9D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00B039-359C-4FF4-87B8-5DBDC8C55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27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5B40BF7-468A-4083-8987-FFAE57030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FFF868-8C6A-4604-B498-04C0A20B1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82D0CE-AEEE-4801-8309-8AAD9A66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图片包含 树, 户外, 草, 天空&#10;&#10;描述已自动生成">
            <a:extLst>
              <a:ext uri="{FF2B5EF4-FFF2-40B4-BE49-F238E27FC236}">
                <a16:creationId xmlns:a16="http://schemas.microsoft.com/office/drawing/2014/main" id="{87031040-4B48-4466-9171-20C3BC76B1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76"/>
            <a:ext cx="12192000" cy="686097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A27998D-2B4F-4EDA-A22C-0175F9428C97}"/>
              </a:ext>
            </a:extLst>
          </p:cNvPr>
          <p:cNvSpPr/>
          <p:nvPr userDrawn="1"/>
        </p:nvSpPr>
        <p:spPr>
          <a:xfrm>
            <a:off x="0" y="0"/>
            <a:ext cx="12192000" cy="6860976"/>
          </a:xfrm>
          <a:prstGeom prst="rect">
            <a:avLst/>
          </a:prstGeom>
          <a:gradFill>
            <a:gsLst>
              <a:gs pos="0">
                <a:srgbClr val="FFFFFF">
                  <a:alpha val="57000"/>
                </a:srgbClr>
              </a:gs>
              <a:gs pos="100000">
                <a:schemeClr val="bg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365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4D3B41-C242-47EE-819C-56304490A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19C7A2D-DC60-43BF-A1D6-5DAA49C0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E54AD5-32E9-45CD-A871-F08A0B35B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8919398-8DAE-4CC4-9F31-CF0DAFA38EC8}"/>
              </a:ext>
            </a:extLst>
          </p:cNvPr>
          <p:cNvGrpSpPr/>
          <p:nvPr userDrawn="1"/>
        </p:nvGrpSpPr>
        <p:grpSpPr>
          <a:xfrm>
            <a:off x="1863418" y="-2"/>
            <a:ext cx="10328583" cy="6858002"/>
            <a:chOff x="1863418" y="-2"/>
            <a:chExt cx="10328583" cy="6858002"/>
          </a:xfrm>
        </p:grpSpPr>
        <p:pic>
          <p:nvPicPr>
            <p:cNvPr id="7" name="图片 6" descr="图片包含 树, 文字, 地图&#10;&#10;描述已自动生成">
              <a:extLst>
                <a:ext uri="{FF2B5EF4-FFF2-40B4-BE49-F238E27FC236}">
                  <a16:creationId xmlns:a16="http://schemas.microsoft.com/office/drawing/2014/main" id="{86A8A5E3-DC35-4803-B9E7-38BE74B0C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0" y="0"/>
              <a:ext cx="10287000" cy="6858000"/>
            </a:xfrm>
            <a:prstGeom prst="rect">
              <a:avLst/>
            </a:prstGeom>
          </p:spPr>
        </p:pic>
        <p:sp>
          <p:nvSpPr>
            <p:cNvPr id="8" name="矩形 白1">
              <a:extLst>
                <a:ext uri="{FF2B5EF4-FFF2-40B4-BE49-F238E27FC236}">
                  <a16:creationId xmlns:a16="http://schemas.microsoft.com/office/drawing/2014/main" id="{3171C41A-0FD2-4469-BF48-B5DC5731D242}"/>
                </a:ext>
              </a:extLst>
            </p:cNvPr>
            <p:cNvSpPr/>
            <p:nvPr/>
          </p:nvSpPr>
          <p:spPr>
            <a:xfrm rot="5400000">
              <a:off x="3598709" y="-1735293"/>
              <a:ext cx="6858002" cy="10328583"/>
            </a:xfrm>
            <a:prstGeom prst="rect">
              <a:avLst/>
            </a:prstGeom>
            <a:gradFill flip="none" rotWithShape="1">
              <a:gsLst>
                <a:gs pos="76000">
                  <a:srgbClr val="FFFFFF">
                    <a:alpha val="78000"/>
                  </a:srgbClr>
                </a:gs>
                <a:gs pos="0">
                  <a:srgbClr val="FFFFFF"/>
                </a:gs>
                <a:gs pos="100000">
                  <a:srgbClr val="FFFFFF">
                    <a:alpha val="34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430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31BB2B1-E519-4B67-AAC1-A351C071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4650339-EE1D-48A0-9A08-EB8A13D9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9F84D9-AEF5-4E3B-BA91-A3C38B268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 descr="图片包含 户外, 山, 自然, 天空&#10;&#10;描述已自动生成">
            <a:extLst>
              <a:ext uri="{FF2B5EF4-FFF2-40B4-BE49-F238E27FC236}">
                <a16:creationId xmlns:a16="http://schemas.microsoft.com/office/drawing/2014/main" id="{1D7663AC-2E4B-473B-841F-CB2D8B37C9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45" y="694424"/>
            <a:ext cx="12192000" cy="616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83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1A035C0-3B65-45C6-9B8C-ACF1FFC3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367419-0C0B-4667-A089-998393721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A8F0D2-2EDA-4656-98A3-6C9D869BC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ECCA3-784F-4746-AC43-2DBB2A33C9F2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20AFFE-8A0D-4C7A-9445-937BB538F9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8E76C9-E29A-4896-89CA-8719CE118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A93C5-ECBF-4B2E-8ECA-8618D5628C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24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62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113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4477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14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6.png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svg"/><Relationship Id="rId9" Type="http://schemas.openxmlformats.org/officeDocument/2006/relationships/image" Target="../media/image1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14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6.jpeg"/><Relationship Id="rId5" Type="http://schemas.openxmlformats.org/officeDocument/2006/relationships/image" Target="../media/image45.jpeg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1.png"/><Relationship Id="rId4" Type="http://schemas.openxmlformats.org/officeDocument/2006/relationships/image" Target="../media/image14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11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60.png"/><Relationship Id="rId4" Type="http://schemas.openxmlformats.org/officeDocument/2006/relationships/image" Target="../media/image12.svg"/><Relationship Id="rId9" Type="http://schemas.openxmlformats.org/officeDocument/2006/relationships/image" Target="../media/image6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4.png"/><Relationship Id="rId4" Type="http://schemas.openxmlformats.org/officeDocument/2006/relationships/image" Target="../media/image14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14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9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1.png"/><Relationship Id="rId5" Type="http://schemas.openxmlformats.org/officeDocument/2006/relationships/image" Target="../media/image21.png"/><Relationship Id="rId4" Type="http://schemas.openxmlformats.org/officeDocument/2006/relationships/image" Target="../media/image7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21.png"/><Relationship Id="rId7" Type="http://schemas.openxmlformats.org/officeDocument/2006/relationships/image" Target="../media/image7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png"/><Relationship Id="rId5" Type="http://schemas.openxmlformats.org/officeDocument/2006/relationships/image" Target="../media/image71.png"/><Relationship Id="rId4" Type="http://schemas.openxmlformats.org/officeDocument/2006/relationships/image" Target="../media/image69.png"/><Relationship Id="rId9" Type="http://schemas.openxmlformats.org/officeDocument/2006/relationships/image" Target="../media/image7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2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png"/><Relationship Id="rId5" Type="http://schemas.openxmlformats.org/officeDocument/2006/relationships/image" Target="../media/image71.png"/><Relationship Id="rId4" Type="http://schemas.openxmlformats.org/officeDocument/2006/relationships/image" Target="../media/image6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png"/><Relationship Id="rId5" Type="http://schemas.openxmlformats.org/officeDocument/2006/relationships/image" Target="../media/image71.png"/><Relationship Id="rId4" Type="http://schemas.openxmlformats.org/officeDocument/2006/relationships/image" Target="../media/image6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2.jpg"/><Relationship Id="rId4" Type="http://schemas.openxmlformats.org/officeDocument/2006/relationships/image" Target="../media/image12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占位符 35">
            <a:extLst>
              <a:ext uri="{FF2B5EF4-FFF2-40B4-BE49-F238E27FC236}">
                <a16:creationId xmlns:a16="http://schemas.microsoft.com/office/drawing/2014/main" id="{B455C64A-894C-4E41-9418-AC9A5830C4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5077" y="2083587"/>
            <a:ext cx="9913901" cy="1345401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zh-CN" altLang="en-US" b="1" i="1" dirty="0">
                <a:gradFill>
                  <a:gsLst>
                    <a:gs pos="24000">
                      <a:srgbClr val="959595"/>
                    </a:gs>
                    <a:gs pos="0">
                      <a:schemeClr val="bg1"/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高校科研实验室网站的设计与实现</a:t>
            </a:r>
            <a:endParaRPr lang="en-US" altLang="zh-CN" b="1" i="1" dirty="0">
              <a:gradFill>
                <a:gsLst>
                  <a:gs pos="24000">
                    <a:srgbClr val="959595"/>
                  </a:gs>
                  <a:gs pos="0">
                    <a:schemeClr val="bg1"/>
                  </a:gs>
                  <a:gs pos="100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b="1" i="1" dirty="0">
                <a:gradFill>
                  <a:gsLst>
                    <a:gs pos="24000">
                      <a:srgbClr val="959595"/>
                    </a:gs>
                    <a:gs pos="0">
                      <a:schemeClr val="bg1"/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项目答辩</a:t>
            </a:r>
          </a:p>
        </p:txBody>
      </p:sp>
      <p:sp>
        <p:nvSpPr>
          <p:cNvPr id="11" name="文本占位符 36">
            <a:extLst>
              <a:ext uri="{FF2B5EF4-FFF2-40B4-BE49-F238E27FC236}">
                <a16:creationId xmlns:a16="http://schemas.microsoft.com/office/drawing/2014/main" id="{7CAE1724-3AAA-4B74-9827-8596957C17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34845" y="3627790"/>
            <a:ext cx="2922309" cy="47397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报告小组：</a:t>
            </a:r>
            <a:r>
              <a:rPr lang="en-US" altLang="zh-CN" b="1" dirty="0" err="1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FishTouchers</a:t>
            </a:r>
            <a:endParaRPr lang="zh-CN" altLang="en-US" b="1" dirty="0">
              <a:solidFill>
                <a:schemeClr val="accent6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3E97CC4-59FC-4C24-8675-94677AFEEEB4}"/>
              </a:ext>
            </a:extLst>
          </p:cNvPr>
          <p:cNvCxnSpPr>
            <a:cxnSpLocks/>
          </p:cNvCxnSpPr>
          <p:nvPr/>
        </p:nvCxnSpPr>
        <p:spPr>
          <a:xfrm flipH="1">
            <a:off x="3640221" y="3720023"/>
            <a:ext cx="994624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6FF7521-EF3A-4AFA-80CD-1B00E77FD6F8}"/>
              </a:ext>
            </a:extLst>
          </p:cNvPr>
          <p:cNvCxnSpPr>
            <a:cxnSpLocks/>
          </p:cNvCxnSpPr>
          <p:nvPr/>
        </p:nvCxnSpPr>
        <p:spPr>
          <a:xfrm flipH="1">
            <a:off x="7278210" y="3720023"/>
            <a:ext cx="994624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80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B449B41D-7FF6-4A96-A4E3-CD425A643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702153F-827F-430F-8DD5-8EF4C78E8BA8}"/>
              </a:ext>
            </a:extLst>
          </p:cNvPr>
          <p:cNvSpPr/>
          <p:nvPr/>
        </p:nvSpPr>
        <p:spPr>
          <a:xfrm>
            <a:off x="9633482" y="4303873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61EE8A1-F1C0-455F-AB50-C1A8C12F4BAC}"/>
              </a:ext>
            </a:extLst>
          </p:cNvPr>
          <p:cNvSpPr/>
          <p:nvPr/>
        </p:nvSpPr>
        <p:spPr>
          <a:xfrm>
            <a:off x="0" y="6134100"/>
            <a:ext cx="121920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FF17E3-CC64-4638-BB84-A352AC1E2281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18CC5DB-8379-49B8-8496-052D556EFE15}"/>
              </a:ext>
            </a:extLst>
          </p:cNvPr>
          <p:cNvSpPr txBox="1"/>
          <p:nvPr/>
        </p:nvSpPr>
        <p:spPr>
          <a:xfrm>
            <a:off x="1326578" y="477082"/>
            <a:ext cx="2673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人员分工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EBB8C30-FCA8-41F8-AA07-9DFE3DF8B121}"/>
              </a:ext>
            </a:extLst>
          </p:cNvPr>
          <p:cNvGrpSpPr/>
          <p:nvPr/>
        </p:nvGrpSpPr>
        <p:grpSpPr>
          <a:xfrm>
            <a:off x="660401" y="406644"/>
            <a:ext cx="609356" cy="609356"/>
            <a:chOff x="7504635" y="3112377"/>
            <a:chExt cx="783759" cy="783759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B83A1A1-3309-4A8E-BD90-2A78B719470C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721EC36-0155-43C9-90AF-32F5098039A2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KSO_Shape">
              <a:extLst>
                <a:ext uri="{FF2B5EF4-FFF2-40B4-BE49-F238E27FC236}">
                  <a16:creationId xmlns:a16="http://schemas.microsoft.com/office/drawing/2014/main" id="{CB13E6DC-ED50-4F49-93C1-8829266AA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2d9926f0-7113-4c8f-b175-e64ca61971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99D322A-A528-4025-9559-3CD4BF8B223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14929" y="1840780"/>
            <a:ext cx="3113496" cy="3038265"/>
            <a:chOff x="3794126" y="1182688"/>
            <a:chExt cx="4598988" cy="4487863"/>
          </a:xfrm>
        </p:grpSpPr>
        <p:sp>
          <p:nvSpPr>
            <p:cNvPr id="22" name="îṧḻiḋè">
              <a:extLst>
                <a:ext uri="{FF2B5EF4-FFF2-40B4-BE49-F238E27FC236}">
                  <a16:creationId xmlns:a16="http://schemas.microsoft.com/office/drawing/2014/main" id="{66C26C6B-87DC-495E-A71E-18553028ECD8}"/>
                </a:ext>
              </a:extLst>
            </p:cNvPr>
            <p:cNvSpPr/>
            <p:nvPr/>
          </p:nvSpPr>
          <p:spPr bwMode="auto">
            <a:xfrm>
              <a:off x="4075113" y="1782763"/>
              <a:ext cx="0" cy="219075"/>
            </a:xfrm>
            <a:prstGeom prst="line">
              <a:avLst/>
            </a:prstGeom>
            <a:noFill/>
            <a:ln w="4763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śļíďé">
              <a:extLst>
                <a:ext uri="{FF2B5EF4-FFF2-40B4-BE49-F238E27FC236}">
                  <a16:creationId xmlns:a16="http://schemas.microsoft.com/office/drawing/2014/main" id="{1106EEAC-17A9-4270-9EE2-7A897476A6F3}"/>
                </a:ext>
              </a:extLst>
            </p:cNvPr>
            <p:cNvSpPr/>
            <p:nvPr/>
          </p:nvSpPr>
          <p:spPr bwMode="auto">
            <a:xfrm>
              <a:off x="3965576" y="1657351"/>
              <a:ext cx="225425" cy="219075"/>
            </a:xfrm>
            <a:prstGeom prst="ellipse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ṧļíḍê">
              <a:extLst>
                <a:ext uri="{FF2B5EF4-FFF2-40B4-BE49-F238E27FC236}">
                  <a16:creationId xmlns:a16="http://schemas.microsoft.com/office/drawing/2014/main" id="{DC10288A-6FA4-4F44-9273-9E5DDDAAA688}"/>
                </a:ext>
              </a:extLst>
            </p:cNvPr>
            <p:cNvSpPr/>
            <p:nvPr/>
          </p:nvSpPr>
          <p:spPr bwMode="auto">
            <a:xfrm>
              <a:off x="4075113" y="1417638"/>
              <a:ext cx="0" cy="214313"/>
            </a:xfrm>
            <a:prstGeom prst="line">
              <a:avLst/>
            </a:prstGeom>
            <a:noFill/>
            <a:ln w="4763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şļíďé">
              <a:extLst>
                <a:ext uri="{FF2B5EF4-FFF2-40B4-BE49-F238E27FC236}">
                  <a16:creationId xmlns:a16="http://schemas.microsoft.com/office/drawing/2014/main" id="{08C6FC66-308D-4143-9B90-4AFD89AC4B2A}"/>
                </a:ext>
              </a:extLst>
            </p:cNvPr>
            <p:cNvSpPr/>
            <p:nvPr/>
          </p:nvSpPr>
          <p:spPr bwMode="auto">
            <a:xfrm>
              <a:off x="3965576" y="1271588"/>
              <a:ext cx="225425" cy="223838"/>
            </a:xfrm>
            <a:prstGeom prst="ellipse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ṥľiḋé">
              <a:extLst>
                <a:ext uri="{FF2B5EF4-FFF2-40B4-BE49-F238E27FC236}">
                  <a16:creationId xmlns:a16="http://schemas.microsoft.com/office/drawing/2014/main" id="{1433622A-62C7-4BBB-9D70-3F521BDE674F}"/>
                </a:ext>
              </a:extLst>
            </p:cNvPr>
            <p:cNvSpPr/>
            <p:nvPr/>
          </p:nvSpPr>
          <p:spPr bwMode="auto">
            <a:xfrm>
              <a:off x="4017963" y="1296988"/>
              <a:ext cx="152400" cy="141288"/>
            </a:xfrm>
            <a:custGeom>
              <a:avLst/>
              <a:gdLst>
                <a:gd name="T0" fmla="*/ 33 w 96"/>
                <a:gd name="T1" fmla="*/ 89 h 89"/>
                <a:gd name="T2" fmla="*/ 0 w 96"/>
                <a:gd name="T3" fmla="*/ 46 h 89"/>
                <a:gd name="T4" fmla="*/ 30 w 96"/>
                <a:gd name="T5" fmla="*/ 59 h 89"/>
                <a:gd name="T6" fmla="*/ 96 w 96"/>
                <a:gd name="T7" fmla="*/ 0 h 89"/>
                <a:gd name="T8" fmla="*/ 33 w 9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89">
                  <a:moveTo>
                    <a:pt x="33" y="89"/>
                  </a:moveTo>
                  <a:lnTo>
                    <a:pt x="0" y="46"/>
                  </a:lnTo>
                  <a:lnTo>
                    <a:pt x="30" y="59"/>
                  </a:lnTo>
                  <a:lnTo>
                    <a:pt x="96" y="0"/>
                  </a:lnTo>
                  <a:lnTo>
                    <a:pt x="33" y="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şľíḍè">
              <a:extLst>
                <a:ext uri="{FF2B5EF4-FFF2-40B4-BE49-F238E27FC236}">
                  <a16:creationId xmlns:a16="http://schemas.microsoft.com/office/drawing/2014/main" id="{02C83476-657C-4F41-AB67-2883B655973A}"/>
                </a:ext>
              </a:extLst>
            </p:cNvPr>
            <p:cNvSpPr/>
            <p:nvPr/>
          </p:nvSpPr>
          <p:spPr bwMode="auto">
            <a:xfrm>
              <a:off x="3965576" y="2043113"/>
              <a:ext cx="225425" cy="225425"/>
            </a:xfrm>
            <a:prstGeom prst="ellipse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ŝlïḑè">
              <a:extLst>
                <a:ext uri="{FF2B5EF4-FFF2-40B4-BE49-F238E27FC236}">
                  <a16:creationId xmlns:a16="http://schemas.microsoft.com/office/drawing/2014/main" id="{8D3F02C0-2D18-42A1-820A-F3CBE8183204}"/>
                </a:ext>
              </a:extLst>
            </p:cNvPr>
            <p:cNvSpPr/>
            <p:nvPr/>
          </p:nvSpPr>
          <p:spPr bwMode="auto">
            <a:xfrm>
              <a:off x="4017963" y="1668463"/>
              <a:ext cx="152400" cy="139700"/>
            </a:xfrm>
            <a:custGeom>
              <a:avLst/>
              <a:gdLst>
                <a:gd name="T0" fmla="*/ 33 w 96"/>
                <a:gd name="T1" fmla="*/ 88 h 88"/>
                <a:gd name="T2" fmla="*/ 0 w 96"/>
                <a:gd name="T3" fmla="*/ 49 h 88"/>
                <a:gd name="T4" fmla="*/ 30 w 96"/>
                <a:gd name="T5" fmla="*/ 59 h 88"/>
                <a:gd name="T6" fmla="*/ 96 w 96"/>
                <a:gd name="T7" fmla="*/ 0 h 88"/>
                <a:gd name="T8" fmla="*/ 33 w 9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88">
                  <a:moveTo>
                    <a:pt x="33" y="88"/>
                  </a:moveTo>
                  <a:lnTo>
                    <a:pt x="0" y="49"/>
                  </a:lnTo>
                  <a:lnTo>
                    <a:pt x="30" y="59"/>
                  </a:lnTo>
                  <a:lnTo>
                    <a:pt x="96" y="0"/>
                  </a:lnTo>
                  <a:lnTo>
                    <a:pt x="33" y="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ŝlíḋê">
              <a:extLst>
                <a:ext uri="{FF2B5EF4-FFF2-40B4-BE49-F238E27FC236}">
                  <a16:creationId xmlns:a16="http://schemas.microsoft.com/office/drawing/2014/main" id="{7A3A7454-0BF4-43EB-A254-26363E862D31}"/>
                </a:ext>
              </a:extLst>
            </p:cNvPr>
            <p:cNvSpPr/>
            <p:nvPr/>
          </p:nvSpPr>
          <p:spPr bwMode="auto">
            <a:xfrm>
              <a:off x="4017963" y="2063751"/>
              <a:ext cx="152400" cy="141288"/>
            </a:xfrm>
            <a:custGeom>
              <a:avLst/>
              <a:gdLst>
                <a:gd name="T0" fmla="*/ 33 w 96"/>
                <a:gd name="T1" fmla="*/ 89 h 89"/>
                <a:gd name="T2" fmla="*/ 0 w 96"/>
                <a:gd name="T3" fmla="*/ 46 h 89"/>
                <a:gd name="T4" fmla="*/ 30 w 96"/>
                <a:gd name="T5" fmla="*/ 60 h 89"/>
                <a:gd name="T6" fmla="*/ 96 w 96"/>
                <a:gd name="T7" fmla="*/ 0 h 89"/>
                <a:gd name="T8" fmla="*/ 33 w 9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89">
                  <a:moveTo>
                    <a:pt x="33" y="89"/>
                  </a:moveTo>
                  <a:lnTo>
                    <a:pt x="0" y="46"/>
                  </a:lnTo>
                  <a:lnTo>
                    <a:pt x="30" y="60"/>
                  </a:lnTo>
                  <a:lnTo>
                    <a:pt x="96" y="0"/>
                  </a:lnTo>
                  <a:lnTo>
                    <a:pt x="33" y="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ṥḷíḑe">
              <a:extLst>
                <a:ext uri="{FF2B5EF4-FFF2-40B4-BE49-F238E27FC236}">
                  <a16:creationId xmlns:a16="http://schemas.microsoft.com/office/drawing/2014/main" id="{9C24EF7A-6F8D-4196-8183-F2DB6294C8BE}"/>
                </a:ext>
              </a:extLst>
            </p:cNvPr>
            <p:cNvSpPr/>
            <p:nvPr/>
          </p:nvSpPr>
          <p:spPr bwMode="auto">
            <a:xfrm>
              <a:off x="4252913" y="1308101"/>
              <a:ext cx="455613" cy="61913"/>
            </a:xfrm>
            <a:prstGeom prst="rect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ḻídé">
              <a:extLst>
                <a:ext uri="{FF2B5EF4-FFF2-40B4-BE49-F238E27FC236}">
                  <a16:creationId xmlns:a16="http://schemas.microsoft.com/office/drawing/2014/main" id="{96448F04-8A0E-4664-BE16-2F2428F60FBD}"/>
                </a:ext>
              </a:extLst>
            </p:cNvPr>
            <p:cNvSpPr/>
            <p:nvPr/>
          </p:nvSpPr>
          <p:spPr bwMode="auto">
            <a:xfrm>
              <a:off x="4252913" y="1397001"/>
              <a:ext cx="795338" cy="171450"/>
            </a:xfrm>
            <a:prstGeom prst="rect">
              <a:avLst/>
            </a:pr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ṧḻïďê">
              <a:extLst>
                <a:ext uri="{FF2B5EF4-FFF2-40B4-BE49-F238E27FC236}">
                  <a16:creationId xmlns:a16="http://schemas.microsoft.com/office/drawing/2014/main" id="{3E24E524-E071-4ADD-9394-54EA17E179FA}"/>
                </a:ext>
              </a:extLst>
            </p:cNvPr>
            <p:cNvSpPr/>
            <p:nvPr/>
          </p:nvSpPr>
          <p:spPr bwMode="auto">
            <a:xfrm>
              <a:off x="4252913" y="1778001"/>
              <a:ext cx="795338" cy="166688"/>
            </a:xfrm>
            <a:prstGeom prst="rect">
              <a:avLst/>
            </a:pr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Sľiḑé">
              <a:extLst>
                <a:ext uri="{FF2B5EF4-FFF2-40B4-BE49-F238E27FC236}">
                  <a16:creationId xmlns:a16="http://schemas.microsoft.com/office/drawing/2014/main" id="{B842FF75-86B1-4DB7-A85D-0C1376E82B5C}"/>
                </a:ext>
              </a:extLst>
            </p:cNvPr>
            <p:cNvSpPr/>
            <p:nvPr/>
          </p:nvSpPr>
          <p:spPr bwMode="auto">
            <a:xfrm>
              <a:off x="4252913" y="2159001"/>
              <a:ext cx="795338" cy="171450"/>
            </a:xfrm>
            <a:prstGeom prst="rect">
              <a:avLst/>
            </a:pr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śľiḋe">
              <a:extLst>
                <a:ext uri="{FF2B5EF4-FFF2-40B4-BE49-F238E27FC236}">
                  <a16:creationId xmlns:a16="http://schemas.microsoft.com/office/drawing/2014/main" id="{503B59BC-9034-4690-BE22-B0D4C9E072CE}"/>
                </a:ext>
              </a:extLst>
            </p:cNvPr>
            <p:cNvSpPr/>
            <p:nvPr/>
          </p:nvSpPr>
          <p:spPr bwMode="auto">
            <a:xfrm>
              <a:off x="4252913" y="1693863"/>
              <a:ext cx="455613" cy="57150"/>
            </a:xfrm>
            <a:prstGeom prst="rect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ŝľîḋê">
              <a:extLst>
                <a:ext uri="{FF2B5EF4-FFF2-40B4-BE49-F238E27FC236}">
                  <a16:creationId xmlns:a16="http://schemas.microsoft.com/office/drawing/2014/main" id="{3265DA0B-77B2-4800-B8C3-230CED78C4D9}"/>
                </a:ext>
              </a:extLst>
            </p:cNvPr>
            <p:cNvSpPr/>
            <p:nvPr/>
          </p:nvSpPr>
          <p:spPr bwMode="auto">
            <a:xfrm>
              <a:off x="4252913" y="2074863"/>
              <a:ext cx="455613" cy="57150"/>
            </a:xfrm>
            <a:prstGeom prst="rect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líďe">
              <a:extLst>
                <a:ext uri="{FF2B5EF4-FFF2-40B4-BE49-F238E27FC236}">
                  <a16:creationId xmlns:a16="http://schemas.microsoft.com/office/drawing/2014/main" id="{45977C78-00A2-44E1-9F7D-F9F1247251A6}"/>
                </a:ext>
              </a:extLst>
            </p:cNvPr>
            <p:cNvSpPr/>
            <p:nvPr/>
          </p:nvSpPr>
          <p:spPr bwMode="auto">
            <a:xfrm>
              <a:off x="5387976" y="1255713"/>
              <a:ext cx="638175" cy="636588"/>
            </a:xfrm>
            <a:prstGeom prst="ellipse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ṩļîḓê">
              <a:extLst>
                <a:ext uri="{FF2B5EF4-FFF2-40B4-BE49-F238E27FC236}">
                  <a16:creationId xmlns:a16="http://schemas.microsoft.com/office/drawing/2014/main" id="{235732CC-5596-4A33-AFEE-6DF67D096C2F}"/>
                </a:ext>
              </a:extLst>
            </p:cNvPr>
            <p:cNvSpPr/>
            <p:nvPr/>
          </p:nvSpPr>
          <p:spPr bwMode="auto">
            <a:xfrm>
              <a:off x="5397501" y="1182688"/>
              <a:ext cx="434975" cy="392113"/>
            </a:xfrm>
            <a:custGeom>
              <a:avLst/>
              <a:gdLst>
                <a:gd name="T0" fmla="*/ 261 w 274"/>
                <a:gd name="T1" fmla="*/ 36 h 247"/>
                <a:gd name="T2" fmla="*/ 195 w 274"/>
                <a:gd name="T3" fmla="*/ 247 h 247"/>
                <a:gd name="T4" fmla="*/ 0 w 274"/>
                <a:gd name="T5" fmla="*/ 62 h 247"/>
                <a:gd name="T6" fmla="*/ 274 w 274"/>
                <a:gd name="T7" fmla="*/ 0 h 247"/>
                <a:gd name="T8" fmla="*/ 261 w 274"/>
                <a:gd name="T9" fmla="*/ 3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247">
                  <a:moveTo>
                    <a:pt x="261" y="36"/>
                  </a:moveTo>
                  <a:lnTo>
                    <a:pt x="195" y="247"/>
                  </a:lnTo>
                  <a:lnTo>
                    <a:pt x="0" y="62"/>
                  </a:lnTo>
                  <a:lnTo>
                    <a:pt x="274" y="0"/>
                  </a:lnTo>
                  <a:lnTo>
                    <a:pt x="261" y="36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Sḻide">
              <a:extLst>
                <a:ext uri="{FF2B5EF4-FFF2-40B4-BE49-F238E27FC236}">
                  <a16:creationId xmlns:a16="http://schemas.microsoft.com/office/drawing/2014/main" id="{3EF6494A-E4CA-43D3-8329-2B8FAAD6C995}"/>
                </a:ext>
              </a:extLst>
            </p:cNvPr>
            <p:cNvSpPr/>
            <p:nvPr/>
          </p:nvSpPr>
          <p:spPr bwMode="auto">
            <a:xfrm>
              <a:off x="5707063" y="1182688"/>
              <a:ext cx="360363" cy="392113"/>
            </a:xfrm>
            <a:custGeom>
              <a:avLst/>
              <a:gdLst>
                <a:gd name="T0" fmla="*/ 66 w 227"/>
                <a:gd name="T1" fmla="*/ 36 h 247"/>
                <a:gd name="T2" fmla="*/ 0 w 227"/>
                <a:gd name="T3" fmla="*/ 247 h 247"/>
                <a:gd name="T4" fmla="*/ 227 w 227"/>
                <a:gd name="T5" fmla="*/ 105 h 247"/>
                <a:gd name="T6" fmla="*/ 79 w 227"/>
                <a:gd name="T7" fmla="*/ 0 h 247"/>
                <a:gd name="T8" fmla="*/ 66 w 227"/>
                <a:gd name="T9" fmla="*/ 3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247">
                  <a:moveTo>
                    <a:pt x="66" y="36"/>
                  </a:moveTo>
                  <a:lnTo>
                    <a:pt x="0" y="247"/>
                  </a:lnTo>
                  <a:lnTo>
                    <a:pt x="227" y="105"/>
                  </a:lnTo>
                  <a:lnTo>
                    <a:pt x="79" y="0"/>
                  </a:lnTo>
                  <a:lnTo>
                    <a:pt x="66" y="36"/>
                  </a:lnTo>
                  <a:close/>
                </a:path>
              </a:pathLst>
            </a:custGeom>
            <a:solidFill>
              <a:srgbClr val="508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ṧḻiďè">
              <a:extLst>
                <a:ext uri="{FF2B5EF4-FFF2-40B4-BE49-F238E27FC236}">
                  <a16:creationId xmlns:a16="http://schemas.microsoft.com/office/drawing/2014/main" id="{666437C3-25B4-4C2E-A6BE-B7D1D868BFC9}"/>
                </a:ext>
              </a:extLst>
            </p:cNvPr>
            <p:cNvSpPr/>
            <p:nvPr/>
          </p:nvSpPr>
          <p:spPr bwMode="auto">
            <a:xfrm>
              <a:off x="5707063" y="1349376"/>
              <a:ext cx="392113" cy="584200"/>
            </a:xfrm>
            <a:custGeom>
              <a:avLst/>
              <a:gdLst>
                <a:gd name="T0" fmla="*/ 0 w 247"/>
                <a:gd name="T1" fmla="*/ 342 h 368"/>
                <a:gd name="T2" fmla="*/ 0 w 247"/>
                <a:gd name="T3" fmla="*/ 142 h 368"/>
                <a:gd name="T4" fmla="*/ 227 w 247"/>
                <a:gd name="T5" fmla="*/ 0 h 368"/>
                <a:gd name="T6" fmla="*/ 247 w 247"/>
                <a:gd name="T7" fmla="*/ 240 h 368"/>
                <a:gd name="T8" fmla="*/ 46 w 247"/>
                <a:gd name="T9" fmla="*/ 368 h 368"/>
                <a:gd name="T10" fmla="*/ 0 w 247"/>
                <a:gd name="T11" fmla="*/ 34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7" h="368">
                  <a:moveTo>
                    <a:pt x="0" y="342"/>
                  </a:moveTo>
                  <a:lnTo>
                    <a:pt x="0" y="142"/>
                  </a:lnTo>
                  <a:lnTo>
                    <a:pt x="227" y="0"/>
                  </a:lnTo>
                  <a:lnTo>
                    <a:pt x="247" y="240"/>
                  </a:lnTo>
                  <a:lnTo>
                    <a:pt x="46" y="368"/>
                  </a:lnTo>
                  <a:lnTo>
                    <a:pt x="0" y="342"/>
                  </a:lnTo>
                  <a:close/>
                </a:path>
              </a:pathLst>
            </a:cu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ṡḻîdè">
              <a:extLst>
                <a:ext uri="{FF2B5EF4-FFF2-40B4-BE49-F238E27FC236}">
                  <a16:creationId xmlns:a16="http://schemas.microsoft.com/office/drawing/2014/main" id="{B3326B86-CDBF-4BD3-B95C-C9B5566F1834}"/>
                </a:ext>
              </a:extLst>
            </p:cNvPr>
            <p:cNvSpPr/>
            <p:nvPr/>
          </p:nvSpPr>
          <p:spPr bwMode="auto">
            <a:xfrm>
              <a:off x="6338888" y="1266826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ṩļiḋé">
              <a:extLst>
                <a:ext uri="{FF2B5EF4-FFF2-40B4-BE49-F238E27FC236}">
                  <a16:creationId xmlns:a16="http://schemas.microsoft.com/office/drawing/2014/main" id="{36D1EFE8-4F51-40DB-90AA-E75880710127}"/>
                </a:ext>
              </a:extLst>
            </p:cNvPr>
            <p:cNvSpPr/>
            <p:nvPr/>
          </p:nvSpPr>
          <p:spPr bwMode="auto">
            <a:xfrm>
              <a:off x="6338888" y="1328738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šliḑe">
              <a:extLst>
                <a:ext uri="{FF2B5EF4-FFF2-40B4-BE49-F238E27FC236}">
                  <a16:creationId xmlns:a16="http://schemas.microsoft.com/office/drawing/2014/main" id="{9B805C48-A548-43F9-AB94-BD3C957F0D16}"/>
                </a:ext>
              </a:extLst>
            </p:cNvPr>
            <p:cNvSpPr/>
            <p:nvPr/>
          </p:nvSpPr>
          <p:spPr bwMode="auto">
            <a:xfrm>
              <a:off x="6338888" y="139065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šľîḓe">
              <a:extLst>
                <a:ext uri="{FF2B5EF4-FFF2-40B4-BE49-F238E27FC236}">
                  <a16:creationId xmlns:a16="http://schemas.microsoft.com/office/drawing/2014/main" id="{B509617B-F89B-4AAB-8A01-9B35B8A1D20D}"/>
                </a:ext>
              </a:extLst>
            </p:cNvPr>
            <p:cNvSpPr/>
            <p:nvPr/>
          </p:nvSpPr>
          <p:spPr bwMode="auto">
            <a:xfrm>
              <a:off x="6338888" y="145415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sļidè">
              <a:extLst>
                <a:ext uri="{FF2B5EF4-FFF2-40B4-BE49-F238E27FC236}">
                  <a16:creationId xmlns:a16="http://schemas.microsoft.com/office/drawing/2014/main" id="{4BCF472E-EB96-4A2E-A76B-98AD0D092C91}"/>
                </a:ext>
              </a:extLst>
            </p:cNvPr>
            <p:cNvSpPr/>
            <p:nvPr/>
          </p:nvSpPr>
          <p:spPr bwMode="auto">
            <a:xfrm>
              <a:off x="6338888" y="1516063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ṣliḍè">
              <a:extLst>
                <a:ext uri="{FF2B5EF4-FFF2-40B4-BE49-F238E27FC236}">
                  <a16:creationId xmlns:a16="http://schemas.microsoft.com/office/drawing/2014/main" id="{52EAC057-ED22-410E-A543-C2C7D57F6419}"/>
                </a:ext>
              </a:extLst>
            </p:cNvPr>
            <p:cNvSpPr/>
            <p:nvPr/>
          </p:nvSpPr>
          <p:spPr bwMode="auto">
            <a:xfrm>
              <a:off x="6338888" y="157480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ṧlíḋè">
              <a:extLst>
                <a:ext uri="{FF2B5EF4-FFF2-40B4-BE49-F238E27FC236}">
                  <a16:creationId xmlns:a16="http://schemas.microsoft.com/office/drawing/2014/main" id="{68ED5684-D36B-4D99-8C06-8DF40683FCEC}"/>
                </a:ext>
              </a:extLst>
            </p:cNvPr>
            <p:cNvSpPr/>
            <p:nvPr/>
          </p:nvSpPr>
          <p:spPr bwMode="auto">
            <a:xfrm>
              <a:off x="6338888" y="165735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śḷiḑè">
              <a:extLst>
                <a:ext uri="{FF2B5EF4-FFF2-40B4-BE49-F238E27FC236}">
                  <a16:creationId xmlns:a16="http://schemas.microsoft.com/office/drawing/2014/main" id="{2990F036-7A47-4253-B89D-F0B86EB9EC4B}"/>
                </a:ext>
              </a:extLst>
            </p:cNvPr>
            <p:cNvSpPr/>
            <p:nvPr/>
          </p:nvSpPr>
          <p:spPr bwMode="auto">
            <a:xfrm>
              <a:off x="6338888" y="172085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$lïdê">
              <a:extLst>
                <a:ext uri="{FF2B5EF4-FFF2-40B4-BE49-F238E27FC236}">
                  <a16:creationId xmlns:a16="http://schemas.microsoft.com/office/drawing/2014/main" id="{7DBD18D5-B354-4290-9B7F-8A8D8404F30E}"/>
                </a:ext>
              </a:extLst>
            </p:cNvPr>
            <p:cNvSpPr/>
            <p:nvPr/>
          </p:nvSpPr>
          <p:spPr bwMode="auto">
            <a:xfrm>
              <a:off x="6338888" y="1778001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śḷïḋe">
              <a:extLst>
                <a:ext uri="{FF2B5EF4-FFF2-40B4-BE49-F238E27FC236}">
                  <a16:creationId xmlns:a16="http://schemas.microsoft.com/office/drawing/2014/main" id="{A622759C-BEE9-47AB-957E-35BE1AED1C10}"/>
                </a:ext>
              </a:extLst>
            </p:cNvPr>
            <p:cNvSpPr/>
            <p:nvPr/>
          </p:nvSpPr>
          <p:spPr bwMode="auto">
            <a:xfrm>
              <a:off x="6338888" y="1839913"/>
              <a:ext cx="90487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Sľiḍé">
              <a:extLst>
                <a:ext uri="{FF2B5EF4-FFF2-40B4-BE49-F238E27FC236}">
                  <a16:creationId xmlns:a16="http://schemas.microsoft.com/office/drawing/2014/main" id="{BE9D29C6-DCA5-422C-9799-7047CCBABB8B}"/>
                </a:ext>
              </a:extLst>
            </p:cNvPr>
            <p:cNvSpPr/>
            <p:nvPr/>
          </p:nvSpPr>
          <p:spPr bwMode="auto">
            <a:xfrm>
              <a:off x="7729538" y="2116138"/>
              <a:ext cx="574675" cy="579438"/>
            </a:xfrm>
            <a:prstGeom prst="ellipse">
              <a:avLst/>
            </a:prstGeom>
            <a:solidFill>
              <a:srgbClr val="918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ṣľîdê">
              <a:extLst>
                <a:ext uri="{FF2B5EF4-FFF2-40B4-BE49-F238E27FC236}">
                  <a16:creationId xmlns:a16="http://schemas.microsoft.com/office/drawing/2014/main" id="{DDCA7508-A290-4A87-B57F-8584B03F2150}"/>
                </a:ext>
              </a:extLst>
            </p:cNvPr>
            <p:cNvSpPr/>
            <p:nvPr/>
          </p:nvSpPr>
          <p:spPr bwMode="auto">
            <a:xfrm>
              <a:off x="7740651" y="2054226"/>
              <a:ext cx="390525" cy="354013"/>
            </a:xfrm>
            <a:custGeom>
              <a:avLst/>
              <a:gdLst>
                <a:gd name="T0" fmla="*/ 237 w 246"/>
                <a:gd name="T1" fmla="*/ 33 h 223"/>
                <a:gd name="T2" fmla="*/ 174 w 246"/>
                <a:gd name="T3" fmla="*/ 223 h 223"/>
                <a:gd name="T4" fmla="*/ 0 w 246"/>
                <a:gd name="T5" fmla="*/ 56 h 223"/>
                <a:gd name="T6" fmla="*/ 246 w 246"/>
                <a:gd name="T7" fmla="*/ 0 h 223"/>
                <a:gd name="T8" fmla="*/ 237 w 246"/>
                <a:gd name="T9" fmla="*/ 3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3">
                  <a:moveTo>
                    <a:pt x="237" y="33"/>
                  </a:moveTo>
                  <a:lnTo>
                    <a:pt x="174" y="223"/>
                  </a:lnTo>
                  <a:lnTo>
                    <a:pt x="0" y="56"/>
                  </a:lnTo>
                  <a:lnTo>
                    <a:pt x="246" y="0"/>
                  </a:lnTo>
                  <a:lnTo>
                    <a:pt x="237" y="33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ṣļidè">
              <a:extLst>
                <a:ext uri="{FF2B5EF4-FFF2-40B4-BE49-F238E27FC236}">
                  <a16:creationId xmlns:a16="http://schemas.microsoft.com/office/drawing/2014/main" id="{65487CDA-0DE9-429C-9BB7-378975FC8837}"/>
                </a:ext>
              </a:extLst>
            </p:cNvPr>
            <p:cNvSpPr/>
            <p:nvPr/>
          </p:nvSpPr>
          <p:spPr bwMode="auto">
            <a:xfrm>
              <a:off x="8016876" y="2106613"/>
              <a:ext cx="376238" cy="333375"/>
            </a:xfrm>
            <a:custGeom>
              <a:avLst/>
              <a:gdLst>
                <a:gd name="T0" fmla="*/ 63 w 237"/>
                <a:gd name="T1" fmla="*/ 0 h 210"/>
                <a:gd name="T2" fmla="*/ 0 w 237"/>
                <a:gd name="T3" fmla="*/ 190 h 210"/>
                <a:gd name="T4" fmla="*/ 237 w 237"/>
                <a:gd name="T5" fmla="*/ 210 h 210"/>
                <a:gd name="T6" fmla="*/ 151 w 237"/>
                <a:gd name="T7" fmla="*/ 19 h 210"/>
                <a:gd name="T8" fmla="*/ 63 w 237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210">
                  <a:moveTo>
                    <a:pt x="63" y="0"/>
                  </a:moveTo>
                  <a:lnTo>
                    <a:pt x="0" y="190"/>
                  </a:lnTo>
                  <a:lnTo>
                    <a:pt x="237" y="210"/>
                  </a:lnTo>
                  <a:lnTo>
                    <a:pt x="151" y="19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$ļíḍê">
              <a:extLst>
                <a:ext uri="{FF2B5EF4-FFF2-40B4-BE49-F238E27FC236}">
                  <a16:creationId xmlns:a16="http://schemas.microsoft.com/office/drawing/2014/main" id="{3E100366-8AD6-417C-8B7C-756D76AAF279}"/>
                </a:ext>
              </a:extLst>
            </p:cNvPr>
            <p:cNvSpPr/>
            <p:nvPr/>
          </p:nvSpPr>
          <p:spPr bwMode="auto">
            <a:xfrm>
              <a:off x="8016876" y="2408238"/>
              <a:ext cx="355600" cy="323850"/>
            </a:xfrm>
            <a:custGeom>
              <a:avLst/>
              <a:gdLst>
                <a:gd name="T0" fmla="*/ 0 w 224"/>
                <a:gd name="T1" fmla="*/ 181 h 204"/>
                <a:gd name="T2" fmla="*/ 0 w 224"/>
                <a:gd name="T3" fmla="*/ 0 h 204"/>
                <a:gd name="T4" fmla="*/ 204 w 224"/>
                <a:gd name="T5" fmla="*/ 0 h 204"/>
                <a:gd name="T6" fmla="*/ 224 w 224"/>
                <a:gd name="T7" fmla="*/ 86 h 204"/>
                <a:gd name="T8" fmla="*/ 43 w 224"/>
                <a:gd name="T9" fmla="*/ 204 h 204"/>
                <a:gd name="T10" fmla="*/ 0 w 224"/>
                <a:gd name="T11" fmla="*/ 18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4" h="204">
                  <a:moveTo>
                    <a:pt x="0" y="181"/>
                  </a:moveTo>
                  <a:lnTo>
                    <a:pt x="0" y="0"/>
                  </a:lnTo>
                  <a:lnTo>
                    <a:pt x="204" y="0"/>
                  </a:lnTo>
                  <a:lnTo>
                    <a:pt x="224" y="86"/>
                  </a:lnTo>
                  <a:lnTo>
                    <a:pt x="43" y="204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Sļíḋe">
              <a:extLst>
                <a:ext uri="{FF2B5EF4-FFF2-40B4-BE49-F238E27FC236}">
                  <a16:creationId xmlns:a16="http://schemas.microsoft.com/office/drawing/2014/main" id="{CB7D2E3A-D03A-4C9C-BAB0-9F78F3CAFD04}"/>
                </a:ext>
              </a:extLst>
            </p:cNvPr>
            <p:cNvSpPr/>
            <p:nvPr/>
          </p:nvSpPr>
          <p:spPr bwMode="auto">
            <a:xfrm>
              <a:off x="7854951" y="2241551"/>
              <a:ext cx="323850" cy="3286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ṡļíḓe">
              <a:extLst>
                <a:ext uri="{FF2B5EF4-FFF2-40B4-BE49-F238E27FC236}">
                  <a16:creationId xmlns:a16="http://schemas.microsoft.com/office/drawing/2014/main" id="{A35D2CD2-87F7-4A73-B7F9-D9988685E396}"/>
                </a:ext>
              </a:extLst>
            </p:cNvPr>
            <p:cNvSpPr/>
            <p:nvPr/>
          </p:nvSpPr>
          <p:spPr bwMode="auto">
            <a:xfrm>
              <a:off x="7827963" y="2784476"/>
              <a:ext cx="40322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śḻiḓê">
              <a:extLst>
                <a:ext uri="{FF2B5EF4-FFF2-40B4-BE49-F238E27FC236}">
                  <a16:creationId xmlns:a16="http://schemas.microsoft.com/office/drawing/2014/main" id="{1484C897-E219-4487-940B-AB113ED4A58D}"/>
                </a:ext>
              </a:extLst>
            </p:cNvPr>
            <p:cNvSpPr/>
            <p:nvPr/>
          </p:nvSpPr>
          <p:spPr bwMode="auto">
            <a:xfrm>
              <a:off x="7827963" y="2873376"/>
              <a:ext cx="40322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s1íďè">
              <a:extLst>
                <a:ext uri="{FF2B5EF4-FFF2-40B4-BE49-F238E27FC236}">
                  <a16:creationId xmlns:a16="http://schemas.microsoft.com/office/drawing/2014/main" id="{491267F9-C9EC-481D-AC31-A8C582FF8423}"/>
                </a:ext>
              </a:extLst>
            </p:cNvPr>
            <p:cNvSpPr/>
            <p:nvPr/>
          </p:nvSpPr>
          <p:spPr bwMode="auto">
            <a:xfrm>
              <a:off x="7827963" y="2962276"/>
              <a:ext cx="403225" cy="0"/>
            </a:xfrm>
            <a:prstGeom prst="line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ŝlíḋe">
              <a:extLst>
                <a:ext uri="{FF2B5EF4-FFF2-40B4-BE49-F238E27FC236}">
                  <a16:creationId xmlns:a16="http://schemas.microsoft.com/office/drawing/2014/main" id="{10F12C17-08B9-4265-9E6C-0D9D998F4EB8}"/>
                </a:ext>
              </a:extLst>
            </p:cNvPr>
            <p:cNvSpPr/>
            <p:nvPr/>
          </p:nvSpPr>
          <p:spPr bwMode="auto">
            <a:xfrm>
              <a:off x="4337051" y="4240213"/>
              <a:ext cx="330200" cy="1423988"/>
            </a:xfrm>
            <a:custGeom>
              <a:avLst/>
              <a:gdLst>
                <a:gd name="T0" fmla="*/ 0 w 208"/>
                <a:gd name="T1" fmla="*/ 897 h 897"/>
                <a:gd name="T2" fmla="*/ 23 w 208"/>
                <a:gd name="T3" fmla="*/ 897 h 897"/>
                <a:gd name="T4" fmla="*/ 208 w 208"/>
                <a:gd name="T5" fmla="*/ 0 h 897"/>
                <a:gd name="T6" fmla="*/ 161 w 208"/>
                <a:gd name="T7" fmla="*/ 0 h 897"/>
                <a:gd name="T8" fmla="*/ 0 w 208"/>
                <a:gd name="T9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897">
                  <a:moveTo>
                    <a:pt x="0" y="897"/>
                  </a:moveTo>
                  <a:lnTo>
                    <a:pt x="23" y="897"/>
                  </a:lnTo>
                  <a:lnTo>
                    <a:pt x="208" y="0"/>
                  </a:lnTo>
                  <a:lnTo>
                    <a:pt x="161" y="0"/>
                  </a:lnTo>
                  <a:lnTo>
                    <a:pt x="0" y="897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śḷîďè">
              <a:extLst>
                <a:ext uri="{FF2B5EF4-FFF2-40B4-BE49-F238E27FC236}">
                  <a16:creationId xmlns:a16="http://schemas.microsoft.com/office/drawing/2014/main" id="{E4ABBE14-7DA2-4E02-ACD2-B58C953058D0}"/>
                </a:ext>
              </a:extLst>
            </p:cNvPr>
            <p:cNvSpPr/>
            <p:nvPr/>
          </p:nvSpPr>
          <p:spPr bwMode="auto">
            <a:xfrm>
              <a:off x="6772276" y="4240213"/>
              <a:ext cx="330200" cy="1423988"/>
            </a:xfrm>
            <a:custGeom>
              <a:avLst/>
              <a:gdLst>
                <a:gd name="T0" fmla="*/ 208 w 208"/>
                <a:gd name="T1" fmla="*/ 897 h 897"/>
                <a:gd name="T2" fmla="*/ 185 w 208"/>
                <a:gd name="T3" fmla="*/ 897 h 897"/>
                <a:gd name="T4" fmla="*/ 0 w 208"/>
                <a:gd name="T5" fmla="*/ 0 h 897"/>
                <a:gd name="T6" fmla="*/ 47 w 208"/>
                <a:gd name="T7" fmla="*/ 0 h 897"/>
                <a:gd name="T8" fmla="*/ 208 w 208"/>
                <a:gd name="T9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897">
                  <a:moveTo>
                    <a:pt x="208" y="897"/>
                  </a:moveTo>
                  <a:lnTo>
                    <a:pt x="185" y="897"/>
                  </a:lnTo>
                  <a:lnTo>
                    <a:pt x="0" y="0"/>
                  </a:lnTo>
                  <a:lnTo>
                    <a:pt x="47" y="0"/>
                  </a:lnTo>
                  <a:lnTo>
                    <a:pt x="208" y="897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sľíďé">
              <a:extLst>
                <a:ext uri="{FF2B5EF4-FFF2-40B4-BE49-F238E27FC236}">
                  <a16:creationId xmlns:a16="http://schemas.microsoft.com/office/drawing/2014/main" id="{637C5E57-E64A-4198-82BD-D57184651E77}"/>
                </a:ext>
              </a:extLst>
            </p:cNvPr>
            <p:cNvSpPr/>
            <p:nvPr/>
          </p:nvSpPr>
          <p:spPr bwMode="auto">
            <a:xfrm>
              <a:off x="4268788" y="3336926"/>
              <a:ext cx="100013" cy="88900"/>
            </a:xfrm>
            <a:custGeom>
              <a:avLst/>
              <a:gdLst>
                <a:gd name="T0" fmla="*/ 4 w 19"/>
                <a:gd name="T1" fmla="*/ 8 h 17"/>
                <a:gd name="T2" fmla="*/ 0 w 19"/>
                <a:gd name="T3" fmla="*/ 17 h 17"/>
                <a:gd name="T4" fmla="*/ 4 w 19"/>
                <a:gd name="T5" fmla="*/ 11 h 17"/>
                <a:gd name="T6" fmla="*/ 14 w 19"/>
                <a:gd name="T7" fmla="*/ 8 h 17"/>
                <a:gd name="T8" fmla="*/ 19 w 19"/>
                <a:gd name="T9" fmla="*/ 0 h 17"/>
                <a:gd name="T10" fmla="*/ 12 w 19"/>
                <a:gd name="T11" fmla="*/ 4 h 17"/>
                <a:gd name="T12" fmla="*/ 4 w 19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7">
                  <a:moveTo>
                    <a:pt x="4" y="8"/>
                  </a:moveTo>
                  <a:cubicBezTo>
                    <a:pt x="2" y="11"/>
                    <a:pt x="1" y="14"/>
                    <a:pt x="0" y="17"/>
                  </a:cubicBezTo>
                  <a:cubicBezTo>
                    <a:pt x="1" y="15"/>
                    <a:pt x="2" y="12"/>
                    <a:pt x="4" y="11"/>
                  </a:cubicBezTo>
                  <a:cubicBezTo>
                    <a:pt x="7" y="9"/>
                    <a:pt x="11" y="9"/>
                    <a:pt x="14" y="8"/>
                  </a:cubicBezTo>
                  <a:cubicBezTo>
                    <a:pt x="17" y="6"/>
                    <a:pt x="18" y="3"/>
                    <a:pt x="19" y="0"/>
                  </a:cubicBezTo>
                  <a:cubicBezTo>
                    <a:pt x="17" y="2"/>
                    <a:pt x="15" y="4"/>
                    <a:pt x="12" y="4"/>
                  </a:cubicBezTo>
                  <a:cubicBezTo>
                    <a:pt x="9" y="5"/>
                    <a:pt x="6" y="6"/>
                    <a:pt x="4" y="8"/>
                  </a:cubicBezTo>
                  <a:close/>
                </a:path>
              </a:pathLst>
            </a:custGeom>
            <a:solidFill>
              <a:srgbClr val="4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ṥḻídê">
              <a:extLst>
                <a:ext uri="{FF2B5EF4-FFF2-40B4-BE49-F238E27FC236}">
                  <a16:creationId xmlns:a16="http://schemas.microsoft.com/office/drawing/2014/main" id="{6B2B066F-0C82-41D2-8A13-56B76F04D1B3}"/>
                </a:ext>
              </a:extLst>
            </p:cNvPr>
            <p:cNvSpPr/>
            <p:nvPr/>
          </p:nvSpPr>
          <p:spPr bwMode="auto">
            <a:xfrm>
              <a:off x="4416426" y="4975226"/>
              <a:ext cx="57150" cy="527050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$ļîḑe">
              <a:extLst>
                <a:ext uri="{FF2B5EF4-FFF2-40B4-BE49-F238E27FC236}">
                  <a16:creationId xmlns:a16="http://schemas.microsoft.com/office/drawing/2014/main" id="{8B971D4F-7E34-429A-99CE-56284E339D43}"/>
                </a:ext>
              </a:extLst>
            </p:cNvPr>
            <p:cNvSpPr/>
            <p:nvPr/>
          </p:nvSpPr>
          <p:spPr bwMode="auto">
            <a:xfrm>
              <a:off x="4400551" y="4897438"/>
              <a:ext cx="88900" cy="77788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š1iďè">
              <a:extLst>
                <a:ext uri="{FF2B5EF4-FFF2-40B4-BE49-F238E27FC236}">
                  <a16:creationId xmlns:a16="http://schemas.microsoft.com/office/drawing/2014/main" id="{6BD9EDA4-C157-4DB0-B4A2-B1FCE74A1048}"/>
                </a:ext>
              </a:extLst>
            </p:cNvPr>
            <p:cNvSpPr/>
            <p:nvPr/>
          </p:nvSpPr>
          <p:spPr bwMode="auto">
            <a:xfrm>
              <a:off x="4410076" y="5299076"/>
              <a:ext cx="68263" cy="166688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ṥ1íḓé">
              <a:extLst>
                <a:ext uri="{FF2B5EF4-FFF2-40B4-BE49-F238E27FC236}">
                  <a16:creationId xmlns:a16="http://schemas.microsoft.com/office/drawing/2014/main" id="{1C1A051F-9F87-4960-945F-5BA2EDD26330}"/>
                </a:ext>
              </a:extLst>
            </p:cNvPr>
            <p:cNvSpPr/>
            <p:nvPr/>
          </p:nvSpPr>
          <p:spPr bwMode="auto">
            <a:xfrm>
              <a:off x="4400551" y="5465763"/>
              <a:ext cx="88900" cy="73025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ṥľîḋé">
              <a:extLst>
                <a:ext uri="{FF2B5EF4-FFF2-40B4-BE49-F238E27FC236}">
                  <a16:creationId xmlns:a16="http://schemas.microsoft.com/office/drawing/2014/main" id="{A7338DE3-E275-4EDA-B215-24D44653267C}"/>
                </a:ext>
              </a:extLst>
            </p:cNvPr>
            <p:cNvSpPr/>
            <p:nvPr/>
          </p:nvSpPr>
          <p:spPr bwMode="auto">
            <a:xfrm>
              <a:off x="4337051" y="4751388"/>
              <a:ext cx="214313" cy="146050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ṡlídè">
              <a:extLst>
                <a:ext uri="{FF2B5EF4-FFF2-40B4-BE49-F238E27FC236}">
                  <a16:creationId xmlns:a16="http://schemas.microsoft.com/office/drawing/2014/main" id="{A30160AD-4AE8-4D8D-B08C-A9EE0F9C735F}"/>
                </a:ext>
              </a:extLst>
            </p:cNvPr>
            <p:cNvSpPr/>
            <p:nvPr/>
          </p:nvSpPr>
          <p:spPr bwMode="auto">
            <a:xfrm>
              <a:off x="4159251" y="4710113"/>
              <a:ext cx="590550" cy="109538"/>
            </a:xfrm>
            <a:custGeom>
              <a:avLst/>
              <a:gdLst>
                <a:gd name="T0" fmla="*/ 2 w 113"/>
                <a:gd name="T1" fmla="*/ 21 h 21"/>
                <a:gd name="T2" fmla="*/ 111 w 113"/>
                <a:gd name="T3" fmla="*/ 21 h 21"/>
                <a:gd name="T4" fmla="*/ 113 w 113"/>
                <a:gd name="T5" fmla="*/ 19 h 21"/>
                <a:gd name="T6" fmla="*/ 113 w 113"/>
                <a:gd name="T7" fmla="*/ 2 h 21"/>
                <a:gd name="T8" fmla="*/ 111 w 113"/>
                <a:gd name="T9" fmla="*/ 0 h 21"/>
                <a:gd name="T10" fmla="*/ 2 w 113"/>
                <a:gd name="T11" fmla="*/ 0 h 21"/>
                <a:gd name="T12" fmla="*/ 0 w 113"/>
                <a:gd name="T13" fmla="*/ 2 h 21"/>
                <a:gd name="T14" fmla="*/ 0 w 113"/>
                <a:gd name="T15" fmla="*/ 19 h 21"/>
                <a:gd name="T16" fmla="*/ 2 w 113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21">
                  <a:moveTo>
                    <a:pt x="2" y="21"/>
                  </a:moveTo>
                  <a:cubicBezTo>
                    <a:pt x="111" y="21"/>
                    <a:pt x="111" y="21"/>
                    <a:pt x="111" y="21"/>
                  </a:cubicBezTo>
                  <a:cubicBezTo>
                    <a:pt x="112" y="21"/>
                    <a:pt x="113" y="20"/>
                    <a:pt x="113" y="19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3" y="1"/>
                    <a:pt x="112" y="0"/>
                    <a:pt x="1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1" y="21"/>
                    <a:pt x="2" y="21"/>
                  </a:cubicBez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šḷíḓe">
              <a:extLst>
                <a:ext uri="{FF2B5EF4-FFF2-40B4-BE49-F238E27FC236}">
                  <a16:creationId xmlns:a16="http://schemas.microsoft.com/office/drawing/2014/main" id="{EF131B5B-29BE-478F-BF1C-AEF8000D8B2F}"/>
                </a:ext>
              </a:extLst>
            </p:cNvPr>
            <p:cNvSpPr/>
            <p:nvPr/>
          </p:nvSpPr>
          <p:spPr bwMode="auto">
            <a:xfrm>
              <a:off x="4211638" y="5476876"/>
              <a:ext cx="188913" cy="141288"/>
            </a:xfrm>
            <a:custGeom>
              <a:avLst/>
              <a:gdLst>
                <a:gd name="T0" fmla="*/ 13 w 119"/>
                <a:gd name="T1" fmla="*/ 89 h 89"/>
                <a:gd name="T2" fmla="*/ 119 w 119"/>
                <a:gd name="T3" fmla="*/ 36 h 89"/>
                <a:gd name="T4" fmla="*/ 119 w 119"/>
                <a:gd name="T5" fmla="*/ 0 h 89"/>
                <a:gd name="T6" fmla="*/ 0 w 119"/>
                <a:gd name="T7" fmla="*/ 79 h 89"/>
                <a:gd name="T8" fmla="*/ 13 w 119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89">
                  <a:moveTo>
                    <a:pt x="13" y="89"/>
                  </a:moveTo>
                  <a:lnTo>
                    <a:pt x="119" y="36"/>
                  </a:lnTo>
                  <a:lnTo>
                    <a:pt x="119" y="0"/>
                  </a:lnTo>
                  <a:lnTo>
                    <a:pt x="0" y="79"/>
                  </a:lnTo>
                  <a:lnTo>
                    <a:pt x="13" y="8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şḷîďê">
              <a:extLst>
                <a:ext uri="{FF2B5EF4-FFF2-40B4-BE49-F238E27FC236}">
                  <a16:creationId xmlns:a16="http://schemas.microsoft.com/office/drawing/2014/main" id="{CA22E3E3-1C94-4B5E-BC91-87479A0D5B9B}"/>
                </a:ext>
              </a:extLst>
            </p:cNvPr>
            <p:cNvSpPr/>
            <p:nvPr/>
          </p:nvSpPr>
          <p:spPr bwMode="auto">
            <a:xfrm>
              <a:off x="4170363" y="5591176"/>
              <a:ext cx="77788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ŝ1ïḍè">
              <a:extLst>
                <a:ext uri="{FF2B5EF4-FFF2-40B4-BE49-F238E27FC236}">
                  <a16:creationId xmlns:a16="http://schemas.microsoft.com/office/drawing/2014/main" id="{6EC6E9E0-78FC-4EA8-9395-9196EF5D641C}"/>
                </a:ext>
              </a:extLst>
            </p:cNvPr>
            <p:cNvSpPr/>
            <p:nvPr/>
          </p:nvSpPr>
          <p:spPr bwMode="auto">
            <a:xfrm>
              <a:off x="4405313" y="5591176"/>
              <a:ext cx="77788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šḷíďé">
              <a:extLst>
                <a:ext uri="{FF2B5EF4-FFF2-40B4-BE49-F238E27FC236}">
                  <a16:creationId xmlns:a16="http://schemas.microsoft.com/office/drawing/2014/main" id="{437674A3-B4B2-4FEB-A6A3-C25A1FD1C610}"/>
                </a:ext>
              </a:extLst>
            </p:cNvPr>
            <p:cNvSpPr/>
            <p:nvPr/>
          </p:nvSpPr>
          <p:spPr bwMode="auto">
            <a:xfrm>
              <a:off x="4489451" y="5476876"/>
              <a:ext cx="187325" cy="141288"/>
            </a:xfrm>
            <a:custGeom>
              <a:avLst/>
              <a:gdLst>
                <a:gd name="T0" fmla="*/ 105 w 118"/>
                <a:gd name="T1" fmla="*/ 89 h 89"/>
                <a:gd name="T2" fmla="*/ 0 w 118"/>
                <a:gd name="T3" fmla="*/ 36 h 89"/>
                <a:gd name="T4" fmla="*/ 0 w 118"/>
                <a:gd name="T5" fmla="*/ 0 h 89"/>
                <a:gd name="T6" fmla="*/ 118 w 118"/>
                <a:gd name="T7" fmla="*/ 79 h 89"/>
                <a:gd name="T8" fmla="*/ 105 w 118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89">
                  <a:moveTo>
                    <a:pt x="105" y="89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118" y="79"/>
                  </a:lnTo>
                  <a:lnTo>
                    <a:pt x="105" y="8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ṧḻide">
              <a:extLst>
                <a:ext uri="{FF2B5EF4-FFF2-40B4-BE49-F238E27FC236}">
                  <a16:creationId xmlns:a16="http://schemas.microsoft.com/office/drawing/2014/main" id="{626B7CAC-DB0D-480E-A2C5-B6EA8346F12D}"/>
                </a:ext>
              </a:extLst>
            </p:cNvPr>
            <p:cNvSpPr/>
            <p:nvPr/>
          </p:nvSpPr>
          <p:spPr bwMode="auto">
            <a:xfrm>
              <a:off x="4640263" y="5591176"/>
              <a:ext cx="77788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$ḻîḓe">
              <a:extLst>
                <a:ext uri="{FF2B5EF4-FFF2-40B4-BE49-F238E27FC236}">
                  <a16:creationId xmlns:a16="http://schemas.microsoft.com/office/drawing/2014/main" id="{A948CF48-D701-4C1D-99AE-251BE7C33134}"/>
                </a:ext>
              </a:extLst>
            </p:cNvPr>
            <p:cNvSpPr/>
            <p:nvPr/>
          </p:nvSpPr>
          <p:spPr bwMode="auto">
            <a:xfrm>
              <a:off x="4437063" y="5502276"/>
              <a:ext cx="20638" cy="131763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ṣḷiďê">
              <a:extLst>
                <a:ext uri="{FF2B5EF4-FFF2-40B4-BE49-F238E27FC236}">
                  <a16:creationId xmlns:a16="http://schemas.microsoft.com/office/drawing/2014/main" id="{264C2DF0-C16F-4912-8F97-B12F3483F3B0}"/>
                </a:ext>
              </a:extLst>
            </p:cNvPr>
            <p:cNvSpPr/>
            <p:nvPr/>
          </p:nvSpPr>
          <p:spPr bwMode="auto">
            <a:xfrm>
              <a:off x="3887788" y="3582988"/>
              <a:ext cx="919163" cy="1189038"/>
            </a:xfrm>
            <a:custGeom>
              <a:avLst/>
              <a:gdLst>
                <a:gd name="T0" fmla="*/ 33 w 176"/>
                <a:gd name="T1" fmla="*/ 228 h 228"/>
                <a:gd name="T2" fmla="*/ 25 w 176"/>
                <a:gd name="T3" fmla="*/ 222 h 228"/>
                <a:gd name="T4" fmla="*/ 17 w 176"/>
                <a:gd name="T5" fmla="*/ 136 h 228"/>
                <a:gd name="T6" fmla="*/ 1 w 176"/>
                <a:gd name="T7" fmla="*/ 15 h 228"/>
                <a:gd name="T8" fmla="*/ 7 w 176"/>
                <a:gd name="T9" fmla="*/ 2 h 228"/>
                <a:gd name="T10" fmla="*/ 7 w 176"/>
                <a:gd name="T11" fmla="*/ 2 h 228"/>
                <a:gd name="T12" fmla="*/ 15 w 176"/>
                <a:gd name="T13" fmla="*/ 0 h 228"/>
                <a:gd name="T14" fmla="*/ 116 w 176"/>
                <a:gd name="T15" fmla="*/ 0 h 228"/>
                <a:gd name="T16" fmla="*/ 163 w 176"/>
                <a:gd name="T17" fmla="*/ 100 h 228"/>
                <a:gd name="T18" fmla="*/ 176 w 176"/>
                <a:gd name="T19" fmla="*/ 223 h 228"/>
                <a:gd name="T20" fmla="*/ 33 w 176"/>
                <a:gd name="T2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" h="228">
                  <a:moveTo>
                    <a:pt x="33" y="228"/>
                  </a:moveTo>
                  <a:cubicBezTo>
                    <a:pt x="29" y="228"/>
                    <a:pt x="26" y="225"/>
                    <a:pt x="25" y="222"/>
                  </a:cubicBezTo>
                  <a:cubicBezTo>
                    <a:pt x="22" y="210"/>
                    <a:pt x="17" y="189"/>
                    <a:pt x="17" y="136"/>
                  </a:cubicBezTo>
                  <a:cubicBezTo>
                    <a:pt x="17" y="78"/>
                    <a:pt x="5" y="34"/>
                    <a:pt x="1" y="15"/>
                  </a:cubicBezTo>
                  <a:cubicBezTo>
                    <a:pt x="0" y="10"/>
                    <a:pt x="2" y="5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57" y="74"/>
                    <a:pt x="163" y="100"/>
                  </a:cubicBezTo>
                  <a:cubicBezTo>
                    <a:pt x="168" y="125"/>
                    <a:pt x="176" y="223"/>
                    <a:pt x="176" y="223"/>
                  </a:cubicBezTo>
                  <a:lnTo>
                    <a:pt x="33" y="228"/>
                  </a:lnTo>
                  <a:close/>
                </a:path>
              </a:pathLst>
            </a:custGeom>
            <a:solidFill>
              <a:srgbClr val="FF8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šļíḍé">
              <a:extLst>
                <a:ext uri="{FF2B5EF4-FFF2-40B4-BE49-F238E27FC236}">
                  <a16:creationId xmlns:a16="http://schemas.microsoft.com/office/drawing/2014/main" id="{CB080447-1C5B-4CBE-BE42-2D8CD36E764F}"/>
                </a:ext>
              </a:extLst>
            </p:cNvPr>
            <p:cNvSpPr/>
            <p:nvPr/>
          </p:nvSpPr>
          <p:spPr bwMode="auto">
            <a:xfrm>
              <a:off x="3944938" y="3582988"/>
              <a:ext cx="909638" cy="1189038"/>
            </a:xfrm>
            <a:custGeom>
              <a:avLst/>
              <a:gdLst>
                <a:gd name="T0" fmla="*/ 25 w 174"/>
                <a:gd name="T1" fmla="*/ 228 h 228"/>
                <a:gd name="T2" fmla="*/ 16 w 174"/>
                <a:gd name="T3" fmla="*/ 136 h 228"/>
                <a:gd name="T4" fmla="*/ 0 w 174"/>
                <a:gd name="T5" fmla="*/ 8 h 228"/>
                <a:gd name="T6" fmla="*/ 7 w 174"/>
                <a:gd name="T7" fmla="*/ 0 h 228"/>
                <a:gd name="T8" fmla="*/ 114 w 174"/>
                <a:gd name="T9" fmla="*/ 0 h 228"/>
                <a:gd name="T10" fmla="*/ 161 w 174"/>
                <a:gd name="T11" fmla="*/ 100 h 228"/>
                <a:gd name="T12" fmla="*/ 174 w 174"/>
                <a:gd name="T13" fmla="*/ 223 h 228"/>
                <a:gd name="T14" fmla="*/ 25 w 174"/>
                <a:gd name="T1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4" h="228">
                  <a:moveTo>
                    <a:pt x="25" y="228"/>
                  </a:moveTo>
                  <a:cubicBezTo>
                    <a:pt x="25" y="228"/>
                    <a:pt x="16" y="209"/>
                    <a:pt x="16" y="136"/>
                  </a:cubicBezTo>
                  <a:cubicBezTo>
                    <a:pt x="16" y="77"/>
                    <a:pt x="4" y="27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56" y="74"/>
                    <a:pt x="161" y="100"/>
                  </a:cubicBezTo>
                  <a:cubicBezTo>
                    <a:pt x="167" y="125"/>
                    <a:pt x="174" y="223"/>
                    <a:pt x="174" y="223"/>
                  </a:cubicBezTo>
                  <a:lnTo>
                    <a:pt x="25" y="228"/>
                  </a:lnTo>
                  <a:close/>
                </a:path>
              </a:pathLst>
            </a:custGeom>
            <a:solidFill>
              <a:srgbClr val="F7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ṥḻïḓe">
              <a:extLst>
                <a:ext uri="{FF2B5EF4-FFF2-40B4-BE49-F238E27FC236}">
                  <a16:creationId xmlns:a16="http://schemas.microsoft.com/office/drawing/2014/main" id="{34206E42-60FC-49ED-96FE-C38B3A405982}"/>
                </a:ext>
              </a:extLst>
            </p:cNvPr>
            <p:cNvSpPr/>
            <p:nvPr/>
          </p:nvSpPr>
          <p:spPr bwMode="auto">
            <a:xfrm>
              <a:off x="4029076" y="4657726"/>
              <a:ext cx="558800" cy="114300"/>
            </a:xfrm>
            <a:custGeom>
              <a:avLst/>
              <a:gdLst>
                <a:gd name="T0" fmla="*/ 5 w 107"/>
                <a:gd name="T1" fmla="*/ 22 h 22"/>
                <a:gd name="T2" fmla="*/ 107 w 107"/>
                <a:gd name="T3" fmla="*/ 22 h 22"/>
                <a:gd name="T4" fmla="*/ 107 w 107"/>
                <a:gd name="T5" fmla="*/ 0 h 22"/>
                <a:gd name="T6" fmla="*/ 0 w 107"/>
                <a:gd name="T7" fmla="*/ 0 h 22"/>
                <a:gd name="T8" fmla="*/ 0 w 107"/>
                <a:gd name="T9" fmla="*/ 17 h 22"/>
                <a:gd name="T10" fmla="*/ 5 w 107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2">
                  <a:moveTo>
                    <a:pt x="5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2"/>
                    <a:pt x="5" y="22"/>
                  </a:cubicBezTo>
                  <a:close/>
                </a:path>
              </a:pathLst>
            </a:custGeom>
            <a:solidFill>
              <a:srgbClr val="FF8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sḻiḓe">
              <a:extLst>
                <a:ext uri="{FF2B5EF4-FFF2-40B4-BE49-F238E27FC236}">
                  <a16:creationId xmlns:a16="http://schemas.microsoft.com/office/drawing/2014/main" id="{18531900-72DA-4941-9DB9-3AFB982EF175}"/>
                </a:ext>
              </a:extLst>
            </p:cNvPr>
            <p:cNvSpPr/>
            <p:nvPr/>
          </p:nvSpPr>
          <p:spPr bwMode="auto">
            <a:xfrm>
              <a:off x="4159251" y="4657726"/>
              <a:ext cx="825500" cy="114300"/>
            </a:xfrm>
            <a:custGeom>
              <a:avLst/>
              <a:gdLst>
                <a:gd name="T0" fmla="*/ 0 w 158"/>
                <a:gd name="T1" fmla="*/ 22 h 22"/>
                <a:gd name="T2" fmla="*/ 151 w 158"/>
                <a:gd name="T3" fmla="*/ 22 h 22"/>
                <a:gd name="T4" fmla="*/ 158 w 158"/>
                <a:gd name="T5" fmla="*/ 15 h 22"/>
                <a:gd name="T6" fmla="*/ 158 w 158"/>
                <a:gd name="T7" fmla="*/ 6 h 22"/>
                <a:gd name="T8" fmla="*/ 151 w 158"/>
                <a:gd name="T9" fmla="*/ 0 h 22"/>
                <a:gd name="T10" fmla="*/ 6 w 158"/>
                <a:gd name="T11" fmla="*/ 0 h 22"/>
                <a:gd name="T12" fmla="*/ 0 w 158"/>
                <a:gd name="T13" fmla="*/ 6 h 22"/>
                <a:gd name="T14" fmla="*/ 0 w 158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22">
                  <a:moveTo>
                    <a:pt x="0" y="22"/>
                  </a:moveTo>
                  <a:cubicBezTo>
                    <a:pt x="151" y="22"/>
                    <a:pt x="151" y="22"/>
                    <a:pt x="151" y="22"/>
                  </a:cubicBezTo>
                  <a:cubicBezTo>
                    <a:pt x="155" y="22"/>
                    <a:pt x="158" y="19"/>
                    <a:pt x="158" y="15"/>
                  </a:cubicBezTo>
                  <a:cubicBezTo>
                    <a:pt x="158" y="6"/>
                    <a:pt x="158" y="6"/>
                    <a:pt x="158" y="6"/>
                  </a:cubicBezTo>
                  <a:cubicBezTo>
                    <a:pt x="158" y="3"/>
                    <a:pt x="155" y="0"/>
                    <a:pt x="15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rgbClr val="F7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ṩḻîḑé">
              <a:extLst>
                <a:ext uri="{FF2B5EF4-FFF2-40B4-BE49-F238E27FC236}">
                  <a16:creationId xmlns:a16="http://schemas.microsoft.com/office/drawing/2014/main" id="{C046DBAA-CB83-42C7-B7FB-2340854C8108}"/>
                </a:ext>
              </a:extLst>
            </p:cNvPr>
            <p:cNvSpPr/>
            <p:nvPr/>
          </p:nvSpPr>
          <p:spPr bwMode="auto">
            <a:xfrm>
              <a:off x="4179888" y="3270251"/>
              <a:ext cx="412750" cy="568325"/>
            </a:xfrm>
            <a:custGeom>
              <a:avLst/>
              <a:gdLst>
                <a:gd name="T0" fmla="*/ 11 w 79"/>
                <a:gd name="T1" fmla="*/ 35 h 109"/>
                <a:gd name="T2" fmla="*/ 28 w 79"/>
                <a:gd name="T3" fmla="*/ 23 h 109"/>
                <a:gd name="T4" fmla="*/ 32 w 79"/>
                <a:gd name="T5" fmla="*/ 0 h 109"/>
                <a:gd name="T6" fmla="*/ 59 w 79"/>
                <a:gd name="T7" fmla="*/ 0 h 109"/>
                <a:gd name="T8" fmla="*/ 59 w 79"/>
                <a:gd name="T9" fmla="*/ 20 h 109"/>
                <a:gd name="T10" fmla="*/ 77 w 79"/>
                <a:gd name="T11" fmla="*/ 37 h 109"/>
                <a:gd name="T12" fmla="*/ 79 w 79"/>
                <a:gd name="T13" fmla="*/ 75 h 109"/>
                <a:gd name="T14" fmla="*/ 39 w 79"/>
                <a:gd name="T15" fmla="*/ 109 h 109"/>
                <a:gd name="T16" fmla="*/ 0 w 79"/>
                <a:gd name="T17" fmla="*/ 70 h 109"/>
                <a:gd name="T18" fmla="*/ 11 w 79"/>
                <a:gd name="T19" fmla="*/ 3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109">
                  <a:moveTo>
                    <a:pt x="11" y="35"/>
                  </a:moveTo>
                  <a:cubicBezTo>
                    <a:pt x="11" y="35"/>
                    <a:pt x="27" y="30"/>
                    <a:pt x="28" y="23"/>
                  </a:cubicBezTo>
                  <a:cubicBezTo>
                    <a:pt x="30" y="17"/>
                    <a:pt x="32" y="0"/>
                    <a:pt x="3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8" y="15"/>
                    <a:pt x="59" y="20"/>
                  </a:cubicBezTo>
                  <a:cubicBezTo>
                    <a:pt x="61" y="33"/>
                    <a:pt x="77" y="37"/>
                    <a:pt x="77" y="37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0" y="70"/>
                    <a:pt x="0" y="70"/>
                    <a:pt x="0" y="70"/>
                  </a:cubicBezTo>
                  <a:lnTo>
                    <a:pt x="11" y="35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ṩḻiḋê">
              <a:extLst>
                <a:ext uri="{FF2B5EF4-FFF2-40B4-BE49-F238E27FC236}">
                  <a16:creationId xmlns:a16="http://schemas.microsoft.com/office/drawing/2014/main" id="{13BE13A9-4DBB-4251-BCF4-BE43B75C2AD6}"/>
                </a:ext>
              </a:extLst>
            </p:cNvPr>
            <p:cNvSpPr/>
            <p:nvPr/>
          </p:nvSpPr>
          <p:spPr bwMode="auto">
            <a:xfrm>
              <a:off x="4264026" y="2919413"/>
              <a:ext cx="334963" cy="517525"/>
            </a:xfrm>
            <a:custGeom>
              <a:avLst/>
              <a:gdLst>
                <a:gd name="T0" fmla="*/ 57 w 64"/>
                <a:gd name="T1" fmla="*/ 25 h 99"/>
                <a:gd name="T2" fmla="*/ 62 w 64"/>
                <a:gd name="T3" fmla="*/ 48 h 99"/>
                <a:gd name="T4" fmla="*/ 57 w 64"/>
                <a:gd name="T5" fmla="*/ 74 h 99"/>
                <a:gd name="T6" fmla="*/ 28 w 64"/>
                <a:gd name="T7" fmla="*/ 92 h 99"/>
                <a:gd name="T8" fmla="*/ 4 w 64"/>
                <a:gd name="T9" fmla="*/ 71 h 99"/>
                <a:gd name="T10" fmla="*/ 1 w 64"/>
                <a:gd name="T11" fmla="*/ 48 h 99"/>
                <a:gd name="T12" fmla="*/ 1 w 64"/>
                <a:gd name="T13" fmla="*/ 22 h 99"/>
                <a:gd name="T14" fmla="*/ 57 w 64"/>
                <a:gd name="T15" fmla="*/ 2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99">
                  <a:moveTo>
                    <a:pt x="57" y="25"/>
                  </a:moveTo>
                  <a:cubicBezTo>
                    <a:pt x="64" y="34"/>
                    <a:pt x="63" y="36"/>
                    <a:pt x="62" y="48"/>
                  </a:cubicBezTo>
                  <a:cubicBezTo>
                    <a:pt x="61" y="59"/>
                    <a:pt x="58" y="70"/>
                    <a:pt x="57" y="74"/>
                  </a:cubicBezTo>
                  <a:cubicBezTo>
                    <a:pt x="55" y="79"/>
                    <a:pt x="45" y="99"/>
                    <a:pt x="28" y="92"/>
                  </a:cubicBezTo>
                  <a:cubicBezTo>
                    <a:pt x="18" y="88"/>
                    <a:pt x="7" y="78"/>
                    <a:pt x="4" y="71"/>
                  </a:cubicBezTo>
                  <a:cubicBezTo>
                    <a:pt x="2" y="66"/>
                    <a:pt x="1" y="56"/>
                    <a:pt x="1" y="48"/>
                  </a:cubicBezTo>
                  <a:cubicBezTo>
                    <a:pt x="0" y="39"/>
                    <a:pt x="0" y="28"/>
                    <a:pt x="1" y="22"/>
                  </a:cubicBezTo>
                  <a:cubicBezTo>
                    <a:pt x="2" y="0"/>
                    <a:pt x="45" y="8"/>
                    <a:pt x="57" y="25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ṣḻïḑe">
              <a:extLst>
                <a:ext uri="{FF2B5EF4-FFF2-40B4-BE49-F238E27FC236}">
                  <a16:creationId xmlns:a16="http://schemas.microsoft.com/office/drawing/2014/main" id="{0CD1170B-294C-49D7-905F-C178C40B3DEB}"/>
                </a:ext>
              </a:extLst>
            </p:cNvPr>
            <p:cNvSpPr/>
            <p:nvPr/>
          </p:nvSpPr>
          <p:spPr bwMode="auto">
            <a:xfrm>
              <a:off x="4452938" y="4391026"/>
              <a:ext cx="558800" cy="1236663"/>
            </a:xfrm>
            <a:custGeom>
              <a:avLst/>
              <a:gdLst>
                <a:gd name="T0" fmla="*/ 66 w 107"/>
                <a:gd name="T1" fmla="*/ 3 h 237"/>
                <a:gd name="T2" fmla="*/ 99 w 107"/>
                <a:gd name="T3" fmla="*/ 15 h 237"/>
                <a:gd name="T4" fmla="*/ 99 w 107"/>
                <a:gd name="T5" fmla="*/ 73 h 237"/>
                <a:gd name="T6" fmla="*/ 73 w 107"/>
                <a:gd name="T7" fmla="*/ 237 h 237"/>
                <a:gd name="T8" fmla="*/ 58 w 107"/>
                <a:gd name="T9" fmla="*/ 237 h 237"/>
                <a:gd name="T10" fmla="*/ 51 w 107"/>
                <a:gd name="T11" fmla="*/ 140 h 237"/>
                <a:gd name="T12" fmla="*/ 57 w 107"/>
                <a:gd name="T13" fmla="*/ 40 h 237"/>
                <a:gd name="T14" fmla="*/ 0 w 107"/>
                <a:gd name="T15" fmla="*/ 3 h 237"/>
                <a:gd name="T16" fmla="*/ 66 w 107"/>
                <a:gd name="T17" fmla="*/ 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237">
                  <a:moveTo>
                    <a:pt x="66" y="3"/>
                  </a:moveTo>
                  <a:cubicBezTo>
                    <a:pt x="81" y="0"/>
                    <a:pt x="90" y="5"/>
                    <a:pt x="99" y="15"/>
                  </a:cubicBezTo>
                  <a:cubicBezTo>
                    <a:pt x="107" y="26"/>
                    <a:pt x="104" y="52"/>
                    <a:pt x="99" y="73"/>
                  </a:cubicBezTo>
                  <a:cubicBezTo>
                    <a:pt x="93" y="95"/>
                    <a:pt x="73" y="237"/>
                    <a:pt x="73" y="237"/>
                  </a:cubicBezTo>
                  <a:cubicBezTo>
                    <a:pt x="58" y="237"/>
                    <a:pt x="58" y="237"/>
                    <a:pt x="58" y="237"/>
                  </a:cubicBezTo>
                  <a:cubicBezTo>
                    <a:pt x="58" y="237"/>
                    <a:pt x="54" y="181"/>
                    <a:pt x="51" y="140"/>
                  </a:cubicBezTo>
                  <a:cubicBezTo>
                    <a:pt x="48" y="99"/>
                    <a:pt x="57" y="40"/>
                    <a:pt x="57" y="4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53" y="6"/>
                    <a:pt x="66" y="3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Sľíḑé">
              <a:extLst>
                <a:ext uri="{FF2B5EF4-FFF2-40B4-BE49-F238E27FC236}">
                  <a16:creationId xmlns:a16="http://schemas.microsoft.com/office/drawing/2014/main" id="{1EA89C5D-B056-4DE6-8ABB-608A0B978B54}"/>
                </a:ext>
              </a:extLst>
            </p:cNvPr>
            <p:cNvSpPr/>
            <p:nvPr/>
          </p:nvSpPr>
          <p:spPr bwMode="auto">
            <a:xfrm>
              <a:off x="4378326" y="4178301"/>
              <a:ext cx="654050" cy="484188"/>
            </a:xfrm>
            <a:custGeom>
              <a:avLst/>
              <a:gdLst>
                <a:gd name="T0" fmla="*/ 80 w 125"/>
                <a:gd name="T1" fmla="*/ 23 h 93"/>
                <a:gd name="T2" fmla="*/ 118 w 125"/>
                <a:gd name="T3" fmla="*/ 74 h 93"/>
                <a:gd name="T4" fmla="*/ 73 w 125"/>
                <a:gd name="T5" fmla="*/ 93 h 93"/>
                <a:gd name="T6" fmla="*/ 14 w 125"/>
                <a:gd name="T7" fmla="*/ 44 h 93"/>
                <a:gd name="T8" fmla="*/ 0 w 125"/>
                <a:gd name="T9" fmla="*/ 12 h 93"/>
                <a:gd name="T10" fmla="*/ 30 w 125"/>
                <a:gd name="T11" fmla="*/ 0 h 93"/>
                <a:gd name="T12" fmla="*/ 80 w 125"/>
                <a:gd name="T13" fmla="*/ 2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93">
                  <a:moveTo>
                    <a:pt x="80" y="23"/>
                  </a:moveTo>
                  <a:cubicBezTo>
                    <a:pt x="91" y="34"/>
                    <a:pt x="125" y="52"/>
                    <a:pt x="118" y="74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3" y="93"/>
                    <a:pt x="28" y="77"/>
                    <a:pt x="14" y="4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80" y="23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sľîdé">
              <a:extLst>
                <a:ext uri="{FF2B5EF4-FFF2-40B4-BE49-F238E27FC236}">
                  <a16:creationId xmlns:a16="http://schemas.microsoft.com/office/drawing/2014/main" id="{26385C72-2729-483E-81CE-F89EBCD03368}"/>
                </a:ext>
              </a:extLst>
            </p:cNvPr>
            <p:cNvSpPr/>
            <p:nvPr/>
          </p:nvSpPr>
          <p:spPr bwMode="auto">
            <a:xfrm>
              <a:off x="4216401" y="4365626"/>
              <a:ext cx="569913" cy="1236663"/>
            </a:xfrm>
            <a:custGeom>
              <a:avLst/>
              <a:gdLst>
                <a:gd name="T0" fmla="*/ 78 w 109"/>
                <a:gd name="T1" fmla="*/ 16 h 237"/>
                <a:gd name="T2" fmla="*/ 104 w 109"/>
                <a:gd name="T3" fmla="*/ 57 h 237"/>
                <a:gd name="T4" fmla="*/ 45 w 109"/>
                <a:gd name="T5" fmla="*/ 181 h 237"/>
                <a:gd name="T6" fmla="*/ 17 w 109"/>
                <a:gd name="T7" fmla="*/ 232 h 237"/>
                <a:gd name="T8" fmla="*/ 0 w 109"/>
                <a:gd name="T9" fmla="*/ 237 h 237"/>
                <a:gd name="T10" fmla="*/ 22 w 109"/>
                <a:gd name="T11" fmla="*/ 155 h 237"/>
                <a:gd name="T12" fmla="*/ 57 w 109"/>
                <a:gd name="T13" fmla="*/ 69 h 237"/>
                <a:gd name="T14" fmla="*/ 24 w 109"/>
                <a:gd name="T15" fmla="*/ 50 h 237"/>
                <a:gd name="T16" fmla="*/ 23 w 109"/>
                <a:gd name="T17" fmla="*/ 20 h 237"/>
                <a:gd name="T18" fmla="*/ 78 w 109"/>
                <a:gd name="T19" fmla="*/ 16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237">
                  <a:moveTo>
                    <a:pt x="78" y="16"/>
                  </a:moveTo>
                  <a:cubicBezTo>
                    <a:pt x="86" y="22"/>
                    <a:pt x="109" y="32"/>
                    <a:pt x="104" y="57"/>
                  </a:cubicBezTo>
                  <a:cubicBezTo>
                    <a:pt x="102" y="70"/>
                    <a:pt x="65" y="148"/>
                    <a:pt x="45" y="181"/>
                  </a:cubicBezTo>
                  <a:cubicBezTo>
                    <a:pt x="35" y="197"/>
                    <a:pt x="17" y="232"/>
                    <a:pt x="17" y="232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13" y="194"/>
                    <a:pt x="22" y="155"/>
                  </a:cubicBezTo>
                  <a:cubicBezTo>
                    <a:pt x="31" y="116"/>
                    <a:pt x="57" y="69"/>
                    <a:pt x="57" y="69"/>
                  </a:cubicBezTo>
                  <a:cubicBezTo>
                    <a:pt x="57" y="69"/>
                    <a:pt x="38" y="56"/>
                    <a:pt x="24" y="50"/>
                  </a:cubicBezTo>
                  <a:cubicBezTo>
                    <a:pt x="9" y="43"/>
                    <a:pt x="2" y="41"/>
                    <a:pt x="23" y="20"/>
                  </a:cubicBezTo>
                  <a:cubicBezTo>
                    <a:pt x="45" y="0"/>
                    <a:pt x="62" y="4"/>
                    <a:pt x="78" y="16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ḻîďé">
              <a:extLst>
                <a:ext uri="{FF2B5EF4-FFF2-40B4-BE49-F238E27FC236}">
                  <a16:creationId xmlns:a16="http://schemas.microsoft.com/office/drawing/2014/main" id="{1C04E2E8-A6BC-4726-A694-9C559AF35832}"/>
                </a:ext>
              </a:extLst>
            </p:cNvPr>
            <p:cNvSpPr/>
            <p:nvPr/>
          </p:nvSpPr>
          <p:spPr bwMode="auto">
            <a:xfrm>
              <a:off x="4629151" y="3817938"/>
              <a:ext cx="617538" cy="307975"/>
            </a:xfrm>
            <a:custGeom>
              <a:avLst/>
              <a:gdLst>
                <a:gd name="T0" fmla="*/ 32 w 118"/>
                <a:gd name="T1" fmla="*/ 0 h 59"/>
                <a:gd name="T2" fmla="*/ 41 w 118"/>
                <a:gd name="T3" fmla="*/ 26 h 59"/>
                <a:gd name="T4" fmla="*/ 118 w 118"/>
                <a:gd name="T5" fmla="*/ 59 h 59"/>
                <a:gd name="T6" fmla="*/ 75 w 118"/>
                <a:gd name="T7" fmla="*/ 59 h 59"/>
                <a:gd name="T8" fmla="*/ 22 w 118"/>
                <a:gd name="T9" fmla="*/ 38 h 59"/>
                <a:gd name="T10" fmla="*/ 0 w 118"/>
                <a:gd name="T11" fmla="*/ 0 h 59"/>
                <a:gd name="T12" fmla="*/ 32 w 118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59">
                  <a:moveTo>
                    <a:pt x="32" y="0"/>
                  </a:moveTo>
                  <a:cubicBezTo>
                    <a:pt x="34" y="10"/>
                    <a:pt x="37" y="20"/>
                    <a:pt x="41" y="26"/>
                  </a:cubicBezTo>
                  <a:cubicBezTo>
                    <a:pt x="44" y="32"/>
                    <a:pt x="118" y="59"/>
                    <a:pt x="118" y="59"/>
                  </a:cubicBezTo>
                  <a:cubicBezTo>
                    <a:pt x="75" y="59"/>
                    <a:pt x="75" y="59"/>
                    <a:pt x="75" y="59"/>
                  </a:cubicBezTo>
                  <a:cubicBezTo>
                    <a:pt x="75" y="59"/>
                    <a:pt x="34" y="54"/>
                    <a:pt x="22" y="38"/>
                  </a:cubicBezTo>
                  <a:cubicBezTo>
                    <a:pt x="10" y="22"/>
                    <a:pt x="0" y="0"/>
                    <a:pt x="0" y="0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śliḋê">
              <a:extLst>
                <a:ext uri="{FF2B5EF4-FFF2-40B4-BE49-F238E27FC236}">
                  <a16:creationId xmlns:a16="http://schemas.microsoft.com/office/drawing/2014/main" id="{20D59417-5604-440F-B467-4ED470611E20}"/>
                </a:ext>
              </a:extLst>
            </p:cNvPr>
            <p:cNvSpPr/>
            <p:nvPr/>
          </p:nvSpPr>
          <p:spPr bwMode="auto">
            <a:xfrm>
              <a:off x="4587876" y="3489326"/>
              <a:ext cx="209550" cy="385763"/>
            </a:xfrm>
            <a:custGeom>
              <a:avLst/>
              <a:gdLst>
                <a:gd name="T0" fmla="*/ 13 w 40"/>
                <a:gd name="T1" fmla="*/ 0 h 74"/>
                <a:gd name="T2" fmla="*/ 34 w 40"/>
                <a:gd name="T3" fmla="*/ 39 h 74"/>
                <a:gd name="T4" fmla="*/ 40 w 40"/>
                <a:gd name="T5" fmla="*/ 63 h 74"/>
                <a:gd name="T6" fmla="*/ 10 w 40"/>
                <a:gd name="T7" fmla="*/ 72 h 74"/>
                <a:gd name="T8" fmla="*/ 7 w 40"/>
                <a:gd name="T9" fmla="*/ 18 h 74"/>
                <a:gd name="T10" fmla="*/ 13 w 40"/>
                <a:gd name="T11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74">
                  <a:moveTo>
                    <a:pt x="13" y="0"/>
                  </a:moveTo>
                  <a:cubicBezTo>
                    <a:pt x="21" y="4"/>
                    <a:pt x="28" y="23"/>
                    <a:pt x="34" y="39"/>
                  </a:cubicBezTo>
                  <a:cubicBezTo>
                    <a:pt x="39" y="56"/>
                    <a:pt x="40" y="63"/>
                    <a:pt x="40" y="63"/>
                  </a:cubicBezTo>
                  <a:cubicBezTo>
                    <a:pt x="40" y="63"/>
                    <a:pt x="20" y="74"/>
                    <a:pt x="10" y="72"/>
                  </a:cubicBezTo>
                  <a:cubicBezTo>
                    <a:pt x="10" y="72"/>
                    <a:pt x="0" y="36"/>
                    <a:pt x="7" y="18"/>
                  </a:cubicBezTo>
                  <a:cubicBezTo>
                    <a:pt x="13" y="0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ślide">
              <a:extLst>
                <a:ext uri="{FF2B5EF4-FFF2-40B4-BE49-F238E27FC236}">
                  <a16:creationId xmlns:a16="http://schemas.microsoft.com/office/drawing/2014/main" id="{F53B769B-FC3C-43B4-AE34-1CADA8C917D1}"/>
                </a:ext>
              </a:extLst>
            </p:cNvPr>
            <p:cNvSpPr/>
            <p:nvPr/>
          </p:nvSpPr>
          <p:spPr bwMode="auto">
            <a:xfrm>
              <a:off x="4113213" y="3452813"/>
              <a:ext cx="684213" cy="896938"/>
            </a:xfrm>
            <a:custGeom>
              <a:avLst/>
              <a:gdLst>
                <a:gd name="T0" fmla="*/ 67 w 131"/>
                <a:gd name="T1" fmla="*/ 164 h 172"/>
                <a:gd name="T2" fmla="*/ 131 w 131"/>
                <a:gd name="T3" fmla="*/ 162 h 172"/>
                <a:gd name="T4" fmla="*/ 109 w 131"/>
                <a:gd name="T5" fmla="*/ 149 h 172"/>
                <a:gd name="T6" fmla="*/ 109 w 131"/>
                <a:gd name="T7" fmla="*/ 92 h 172"/>
                <a:gd name="T8" fmla="*/ 110 w 131"/>
                <a:gd name="T9" fmla="*/ 60 h 172"/>
                <a:gd name="T10" fmla="*/ 104 w 131"/>
                <a:gd name="T11" fmla="*/ 7 h 172"/>
                <a:gd name="T12" fmla="*/ 90 w 131"/>
                <a:gd name="T13" fmla="*/ 2 h 172"/>
                <a:gd name="T14" fmla="*/ 59 w 131"/>
                <a:gd name="T15" fmla="*/ 35 h 172"/>
                <a:gd name="T16" fmla="*/ 24 w 131"/>
                <a:gd name="T17" fmla="*/ 0 h 172"/>
                <a:gd name="T18" fmla="*/ 2 w 131"/>
                <a:gd name="T19" fmla="*/ 5 h 172"/>
                <a:gd name="T20" fmla="*/ 1 w 131"/>
                <a:gd name="T21" fmla="*/ 68 h 172"/>
                <a:gd name="T22" fmla="*/ 14 w 131"/>
                <a:gd name="T23" fmla="*/ 139 h 172"/>
                <a:gd name="T24" fmla="*/ 9 w 131"/>
                <a:gd name="T25" fmla="*/ 172 h 172"/>
                <a:gd name="T26" fmla="*/ 67 w 131"/>
                <a:gd name="T27" fmla="*/ 1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172">
                  <a:moveTo>
                    <a:pt x="67" y="164"/>
                  </a:moveTo>
                  <a:cubicBezTo>
                    <a:pt x="88" y="163"/>
                    <a:pt x="109" y="162"/>
                    <a:pt x="131" y="162"/>
                  </a:cubicBezTo>
                  <a:cubicBezTo>
                    <a:pt x="120" y="156"/>
                    <a:pt x="111" y="151"/>
                    <a:pt x="109" y="149"/>
                  </a:cubicBezTo>
                  <a:cubicBezTo>
                    <a:pt x="105" y="145"/>
                    <a:pt x="106" y="105"/>
                    <a:pt x="109" y="92"/>
                  </a:cubicBezTo>
                  <a:cubicBezTo>
                    <a:pt x="113" y="80"/>
                    <a:pt x="113" y="66"/>
                    <a:pt x="110" y="60"/>
                  </a:cubicBezTo>
                  <a:cubicBezTo>
                    <a:pt x="108" y="53"/>
                    <a:pt x="104" y="7"/>
                    <a:pt x="104" y="7"/>
                  </a:cubicBezTo>
                  <a:cubicBezTo>
                    <a:pt x="90" y="2"/>
                    <a:pt x="90" y="2"/>
                    <a:pt x="90" y="2"/>
                  </a:cubicBezTo>
                  <a:cubicBezTo>
                    <a:pt x="90" y="2"/>
                    <a:pt x="94" y="35"/>
                    <a:pt x="59" y="35"/>
                  </a:cubicBezTo>
                  <a:cubicBezTo>
                    <a:pt x="24" y="35"/>
                    <a:pt x="24" y="0"/>
                    <a:pt x="24" y="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0" y="48"/>
                    <a:pt x="1" y="68"/>
                  </a:cubicBezTo>
                  <a:cubicBezTo>
                    <a:pt x="2" y="87"/>
                    <a:pt x="11" y="121"/>
                    <a:pt x="14" y="139"/>
                  </a:cubicBezTo>
                  <a:cubicBezTo>
                    <a:pt x="16" y="153"/>
                    <a:pt x="12" y="162"/>
                    <a:pt x="9" y="172"/>
                  </a:cubicBezTo>
                  <a:cubicBezTo>
                    <a:pt x="27" y="165"/>
                    <a:pt x="47" y="163"/>
                    <a:pt x="67" y="164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ṧļïḋé">
              <a:extLst>
                <a:ext uri="{FF2B5EF4-FFF2-40B4-BE49-F238E27FC236}">
                  <a16:creationId xmlns:a16="http://schemas.microsoft.com/office/drawing/2014/main" id="{E03D4857-A47F-4DAB-AAF3-C4969B0F01BF}"/>
                </a:ext>
              </a:extLst>
            </p:cNvPr>
            <p:cNvSpPr/>
            <p:nvPr/>
          </p:nvSpPr>
          <p:spPr bwMode="auto">
            <a:xfrm>
              <a:off x="4206876" y="5561013"/>
              <a:ext cx="177800" cy="103188"/>
            </a:xfrm>
            <a:custGeom>
              <a:avLst/>
              <a:gdLst>
                <a:gd name="T0" fmla="*/ 20 w 34"/>
                <a:gd name="T1" fmla="*/ 1 h 20"/>
                <a:gd name="T2" fmla="*/ 9 w 34"/>
                <a:gd name="T3" fmla="*/ 4 h 20"/>
                <a:gd name="T4" fmla="*/ 0 w 34"/>
                <a:gd name="T5" fmla="*/ 7 h 20"/>
                <a:gd name="T6" fmla="*/ 0 w 34"/>
                <a:gd name="T7" fmla="*/ 20 h 20"/>
                <a:gd name="T8" fmla="*/ 34 w 34"/>
                <a:gd name="T9" fmla="*/ 20 h 20"/>
                <a:gd name="T10" fmla="*/ 20 w 34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0">
                  <a:moveTo>
                    <a:pt x="20" y="1"/>
                  </a:moveTo>
                  <a:cubicBezTo>
                    <a:pt x="15" y="0"/>
                    <a:pt x="14" y="2"/>
                    <a:pt x="9" y="4"/>
                  </a:cubicBezTo>
                  <a:cubicBezTo>
                    <a:pt x="5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4" y="20"/>
                    <a:pt x="34" y="20"/>
                    <a:pt x="34" y="2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FF5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ṣḻíḋè">
              <a:extLst>
                <a:ext uri="{FF2B5EF4-FFF2-40B4-BE49-F238E27FC236}">
                  <a16:creationId xmlns:a16="http://schemas.microsoft.com/office/drawing/2014/main" id="{FAF2FE0C-DA45-438A-B401-5A0817E4C4E9}"/>
                </a:ext>
              </a:extLst>
            </p:cNvPr>
            <p:cNvSpPr/>
            <p:nvPr/>
          </p:nvSpPr>
          <p:spPr bwMode="auto">
            <a:xfrm>
              <a:off x="4733926" y="5575301"/>
              <a:ext cx="298450" cy="95250"/>
            </a:xfrm>
            <a:custGeom>
              <a:avLst/>
              <a:gdLst>
                <a:gd name="T0" fmla="*/ 22 w 57"/>
                <a:gd name="T1" fmla="*/ 0 h 18"/>
                <a:gd name="T2" fmla="*/ 14 w 57"/>
                <a:gd name="T3" fmla="*/ 7 h 18"/>
                <a:gd name="T4" fmla="*/ 2 w 57"/>
                <a:gd name="T5" fmla="*/ 3 h 18"/>
                <a:gd name="T6" fmla="*/ 0 w 57"/>
                <a:gd name="T7" fmla="*/ 17 h 18"/>
                <a:gd name="T8" fmla="*/ 57 w 57"/>
                <a:gd name="T9" fmla="*/ 18 h 18"/>
                <a:gd name="T10" fmla="*/ 22 w 57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18">
                  <a:moveTo>
                    <a:pt x="22" y="0"/>
                  </a:moveTo>
                  <a:cubicBezTo>
                    <a:pt x="22" y="0"/>
                    <a:pt x="21" y="5"/>
                    <a:pt x="14" y="7"/>
                  </a:cubicBezTo>
                  <a:cubicBezTo>
                    <a:pt x="7" y="9"/>
                    <a:pt x="2" y="3"/>
                    <a:pt x="2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57" y="18"/>
                    <a:pt x="57" y="18"/>
                    <a:pt x="57" y="1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F5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ṩľíďé">
              <a:extLst>
                <a:ext uri="{FF2B5EF4-FFF2-40B4-BE49-F238E27FC236}">
                  <a16:creationId xmlns:a16="http://schemas.microsoft.com/office/drawing/2014/main" id="{8154D599-2ED8-4D48-9935-6330AF3F1557}"/>
                </a:ext>
              </a:extLst>
            </p:cNvPr>
            <p:cNvSpPr/>
            <p:nvPr/>
          </p:nvSpPr>
          <p:spPr bwMode="auto">
            <a:xfrm>
              <a:off x="4090988" y="3667126"/>
              <a:ext cx="852488" cy="468313"/>
            </a:xfrm>
            <a:custGeom>
              <a:avLst/>
              <a:gdLst>
                <a:gd name="T0" fmla="*/ 146 w 163"/>
                <a:gd name="T1" fmla="*/ 85 h 90"/>
                <a:gd name="T2" fmla="*/ 108 w 163"/>
                <a:gd name="T3" fmla="*/ 78 h 90"/>
                <a:gd name="T4" fmla="*/ 66 w 163"/>
                <a:gd name="T5" fmla="*/ 70 h 90"/>
                <a:gd name="T6" fmla="*/ 43 w 163"/>
                <a:gd name="T7" fmla="*/ 59 h 90"/>
                <a:gd name="T8" fmla="*/ 30 w 163"/>
                <a:gd name="T9" fmla="*/ 4 h 90"/>
                <a:gd name="T10" fmla="*/ 0 w 163"/>
                <a:gd name="T11" fmla="*/ 0 h 90"/>
                <a:gd name="T12" fmla="*/ 25 w 163"/>
                <a:gd name="T13" fmla="*/ 79 h 90"/>
                <a:gd name="T14" fmla="*/ 73 w 163"/>
                <a:gd name="T15" fmla="*/ 88 h 90"/>
                <a:gd name="T16" fmla="*/ 158 w 163"/>
                <a:gd name="T17" fmla="*/ 90 h 90"/>
                <a:gd name="T18" fmla="*/ 146 w 163"/>
                <a:gd name="T19" fmla="*/ 8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90">
                  <a:moveTo>
                    <a:pt x="146" y="85"/>
                  </a:moveTo>
                  <a:cubicBezTo>
                    <a:pt x="139" y="84"/>
                    <a:pt x="133" y="78"/>
                    <a:pt x="108" y="78"/>
                  </a:cubicBezTo>
                  <a:cubicBezTo>
                    <a:pt x="104" y="78"/>
                    <a:pt x="74" y="72"/>
                    <a:pt x="66" y="70"/>
                  </a:cubicBezTo>
                  <a:cubicBezTo>
                    <a:pt x="51" y="65"/>
                    <a:pt x="43" y="59"/>
                    <a:pt x="43" y="59"/>
                  </a:cubicBezTo>
                  <a:cubicBezTo>
                    <a:pt x="43" y="59"/>
                    <a:pt x="34" y="25"/>
                    <a:pt x="30" y="4"/>
                  </a:cubicBezTo>
                  <a:cubicBezTo>
                    <a:pt x="20" y="3"/>
                    <a:pt x="10" y="2"/>
                    <a:pt x="0" y="0"/>
                  </a:cubicBezTo>
                  <a:cubicBezTo>
                    <a:pt x="0" y="27"/>
                    <a:pt x="19" y="74"/>
                    <a:pt x="25" y="79"/>
                  </a:cubicBezTo>
                  <a:cubicBezTo>
                    <a:pt x="37" y="89"/>
                    <a:pt x="66" y="88"/>
                    <a:pt x="73" y="88"/>
                  </a:cubicBezTo>
                  <a:cubicBezTo>
                    <a:pt x="89" y="88"/>
                    <a:pt x="158" y="90"/>
                    <a:pt x="158" y="90"/>
                  </a:cubicBezTo>
                  <a:cubicBezTo>
                    <a:pt x="158" y="90"/>
                    <a:pt x="163" y="87"/>
                    <a:pt x="146" y="85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Sļíďe">
              <a:extLst>
                <a:ext uri="{FF2B5EF4-FFF2-40B4-BE49-F238E27FC236}">
                  <a16:creationId xmlns:a16="http://schemas.microsoft.com/office/drawing/2014/main" id="{DD114826-BBFB-41EB-908C-90FC5D336672}"/>
                </a:ext>
              </a:extLst>
            </p:cNvPr>
            <p:cNvSpPr/>
            <p:nvPr/>
          </p:nvSpPr>
          <p:spPr bwMode="auto">
            <a:xfrm>
              <a:off x="4060826" y="3400426"/>
              <a:ext cx="228600" cy="506413"/>
            </a:xfrm>
            <a:custGeom>
              <a:avLst/>
              <a:gdLst>
                <a:gd name="T0" fmla="*/ 44 w 44"/>
                <a:gd name="T1" fmla="*/ 89 h 97"/>
                <a:gd name="T2" fmla="*/ 32 w 44"/>
                <a:gd name="T3" fmla="*/ 30 h 97"/>
                <a:gd name="T4" fmla="*/ 3 w 44"/>
                <a:gd name="T5" fmla="*/ 39 h 97"/>
                <a:gd name="T6" fmla="*/ 9 w 44"/>
                <a:gd name="T7" fmla="*/ 96 h 97"/>
                <a:gd name="T8" fmla="*/ 44 w 44"/>
                <a:gd name="T9" fmla="*/ 8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7">
                  <a:moveTo>
                    <a:pt x="44" y="89"/>
                  </a:moveTo>
                  <a:cubicBezTo>
                    <a:pt x="44" y="89"/>
                    <a:pt x="35" y="35"/>
                    <a:pt x="32" y="30"/>
                  </a:cubicBezTo>
                  <a:cubicBezTo>
                    <a:pt x="19" y="0"/>
                    <a:pt x="0" y="16"/>
                    <a:pt x="3" y="39"/>
                  </a:cubicBezTo>
                  <a:cubicBezTo>
                    <a:pt x="4" y="48"/>
                    <a:pt x="5" y="73"/>
                    <a:pt x="9" y="96"/>
                  </a:cubicBezTo>
                  <a:cubicBezTo>
                    <a:pt x="20" y="97"/>
                    <a:pt x="37" y="93"/>
                    <a:pt x="44" y="89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ṧḷíďè">
              <a:extLst>
                <a:ext uri="{FF2B5EF4-FFF2-40B4-BE49-F238E27FC236}">
                  <a16:creationId xmlns:a16="http://schemas.microsoft.com/office/drawing/2014/main" id="{667007D0-9455-4075-9F47-9F0102361819}"/>
                </a:ext>
              </a:extLst>
            </p:cNvPr>
            <p:cNvSpPr/>
            <p:nvPr/>
          </p:nvSpPr>
          <p:spPr bwMode="auto">
            <a:xfrm>
              <a:off x="4776788" y="3644901"/>
              <a:ext cx="280988" cy="490538"/>
            </a:xfrm>
            <a:custGeom>
              <a:avLst/>
              <a:gdLst>
                <a:gd name="T0" fmla="*/ 0 w 177"/>
                <a:gd name="T1" fmla="*/ 309 h 309"/>
                <a:gd name="T2" fmla="*/ 89 w 177"/>
                <a:gd name="T3" fmla="*/ 309 h 309"/>
                <a:gd name="T4" fmla="*/ 177 w 177"/>
                <a:gd name="T5" fmla="*/ 0 h 309"/>
                <a:gd name="T6" fmla="*/ 108 w 177"/>
                <a:gd name="T7" fmla="*/ 0 h 309"/>
                <a:gd name="T8" fmla="*/ 0 w 177"/>
                <a:gd name="T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309">
                  <a:moveTo>
                    <a:pt x="0" y="309"/>
                  </a:moveTo>
                  <a:lnTo>
                    <a:pt x="89" y="309"/>
                  </a:lnTo>
                  <a:lnTo>
                    <a:pt x="177" y="0"/>
                  </a:lnTo>
                  <a:lnTo>
                    <a:pt x="108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$1íḋe">
              <a:extLst>
                <a:ext uri="{FF2B5EF4-FFF2-40B4-BE49-F238E27FC236}">
                  <a16:creationId xmlns:a16="http://schemas.microsoft.com/office/drawing/2014/main" id="{EA1B5C84-03A0-444D-9611-D4C553DB734A}"/>
                </a:ext>
              </a:extLst>
            </p:cNvPr>
            <p:cNvSpPr/>
            <p:nvPr/>
          </p:nvSpPr>
          <p:spPr bwMode="auto">
            <a:xfrm>
              <a:off x="4818063" y="3644901"/>
              <a:ext cx="690563" cy="490538"/>
            </a:xfrm>
            <a:custGeom>
              <a:avLst/>
              <a:gdLst>
                <a:gd name="T0" fmla="*/ 0 w 435"/>
                <a:gd name="T1" fmla="*/ 309 h 309"/>
                <a:gd name="T2" fmla="*/ 346 w 435"/>
                <a:gd name="T3" fmla="*/ 309 h 309"/>
                <a:gd name="T4" fmla="*/ 435 w 435"/>
                <a:gd name="T5" fmla="*/ 0 h 309"/>
                <a:gd name="T6" fmla="*/ 89 w 435"/>
                <a:gd name="T7" fmla="*/ 0 h 309"/>
                <a:gd name="T8" fmla="*/ 0 w 435"/>
                <a:gd name="T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5" h="309">
                  <a:moveTo>
                    <a:pt x="0" y="309"/>
                  </a:moveTo>
                  <a:lnTo>
                    <a:pt x="346" y="309"/>
                  </a:lnTo>
                  <a:lnTo>
                    <a:pt x="435" y="0"/>
                  </a:lnTo>
                  <a:lnTo>
                    <a:pt x="89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lidè">
              <a:extLst>
                <a:ext uri="{FF2B5EF4-FFF2-40B4-BE49-F238E27FC236}">
                  <a16:creationId xmlns:a16="http://schemas.microsoft.com/office/drawing/2014/main" id="{71DF4699-717B-475A-97DD-7D3DA901AF0B}"/>
                </a:ext>
              </a:extLst>
            </p:cNvPr>
            <p:cNvSpPr/>
            <p:nvPr/>
          </p:nvSpPr>
          <p:spPr bwMode="auto">
            <a:xfrm>
              <a:off x="4733926" y="4125913"/>
              <a:ext cx="633413" cy="36513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ṣ1ïďê">
              <a:extLst>
                <a:ext uri="{FF2B5EF4-FFF2-40B4-BE49-F238E27FC236}">
                  <a16:creationId xmlns:a16="http://schemas.microsoft.com/office/drawing/2014/main" id="{389A5FC3-7EF7-4692-8E2C-4AED8AD5307F}"/>
                </a:ext>
              </a:extLst>
            </p:cNvPr>
            <p:cNvSpPr/>
            <p:nvPr/>
          </p:nvSpPr>
          <p:spPr bwMode="auto">
            <a:xfrm>
              <a:off x="4421188" y="4125913"/>
              <a:ext cx="312738" cy="36513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ísľîde">
              <a:extLst>
                <a:ext uri="{FF2B5EF4-FFF2-40B4-BE49-F238E27FC236}">
                  <a16:creationId xmlns:a16="http://schemas.microsoft.com/office/drawing/2014/main" id="{782249C1-F030-40EB-B488-2DE091E22C28}"/>
                </a:ext>
              </a:extLst>
            </p:cNvPr>
            <p:cNvSpPr/>
            <p:nvPr/>
          </p:nvSpPr>
          <p:spPr bwMode="auto">
            <a:xfrm>
              <a:off x="5105401" y="3854451"/>
              <a:ext cx="136525" cy="161925"/>
            </a:xfrm>
            <a:custGeom>
              <a:avLst/>
              <a:gdLst>
                <a:gd name="T0" fmla="*/ 3 w 26"/>
                <a:gd name="T1" fmla="*/ 12 h 31"/>
                <a:gd name="T2" fmla="*/ 7 w 26"/>
                <a:gd name="T3" fmla="*/ 29 h 31"/>
                <a:gd name="T4" fmla="*/ 23 w 26"/>
                <a:gd name="T5" fmla="*/ 20 h 31"/>
                <a:gd name="T6" fmla="*/ 19 w 26"/>
                <a:gd name="T7" fmla="*/ 3 h 31"/>
                <a:gd name="T8" fmla="*/ 3 w 26"/>
                <a:gd name="T9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1">
                  <a:moveTo>
                    <a:pt x="3" y="12"/>
                  </a:moveTo>
                  <a:cubicBezTo>
                    <a:pt x="0" y="19"/>
                    <a:pt x="2" y="27"/>
                    <a:pt x="7" y="29"/>
                  </a:cubicBezTo>
                  <a:cubicBezTo>
                    <a:pt x="13" y="31"/>
                    <a:pt x="20" y="28"/>
                    <a:pt x="23" y="20"/>
                  </a:cubicBezTo>
                  <a:cubicBezTo>
                    <a:pt x="26" y="13"/>
                    <a:pt x="24" y="5"/>
                    <a:pt x="19" y="3"/>
                  </a:cubicBezTo>
                  <a:cubicBezTo>
                    <a:pt x="13" y="0"/>
                    <a:pt x="6" y="4"/>
                    <a:pt x="3" y="12"/>
                  </a:cubicBez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şḻídè">
              <a:extLst>
                <a:ext uri="{FF2B5EF4-FFF2-40B4-BE49-F238E27FC236}">
                  <a16:creationId xmlns:a16="http://schemas.microsoft.com/office/drawing/2014/main" id="{C6281E76-A8C7-46FC-8B5C-E8F2A531F1C8}"/>
                </a:ext>
              </a:extLst>
            </p:cNvPr>
            <p:cNvSpPr/>
            <p:nvPr/>
          </p:nvSpPr>
          <p:spPr bwMode="auto">
            <a:xfrm>
              <a:off x="4138613" y="4251326"/>
              <a:ext cx="638175" cy="547688"/>
            </a:xfrm>
            <a:custGeom>
              <a:avLst/>
              <a:gdLst>
                <a:gd name="T0" fmla="*/ 4 w 122"/>
                <a:gd name="T1" fmla="*/ 19 h 105"/>
                <a:gd name="T2" fmla="*/ 72 w 122"/>
                <a:gd name="T3" fmla="*/ 91 h 105"/>
                <a:gd name="T4" fmla="*/ 108 w 122"/>
                <a:gd name="T5" fmla="*/ 105 h 105"/>
                <a:gd name="T6" fmla="*/ 117 w 122"/>
                <a:gd name="T7" fmla="*/ 67 h 105"/>
                <a:gd name="T8" fmla="*/ 72 w 122"/>
                <a:gd name="T9" fmla="*/ 10 h 105"/>
                <a:gd name="T10" fmla="*/ 29 w 122"/>
                <a:gd name="T11" fmla="*/ 5 h 105"/>
                <a:gd name="T12" fmla="*/ 4 w 122"/>
                <a:gd name="T13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05">
                  <a:moveTo>
                    <a:pt x="4" y="19"/>
                  </a:moveTo>
                  <a:cubicBezTo>
                    <a:pt x="0" y="38"/>
                    <a:pt x="10" y="80"/>
                    <a:pt x="72" y="91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8" y="105"/>
                    <a:pt x="122" y="89"/>
                    <a:pt x="117" y="67"/>
                  </a:cubicBezTo>
                  <a:cubicBezTo>
                    <a:pt x="113" y="45"/>
                    <a:pt x="88" y="37"/>
                    <a:pt x="72" y="10"/>
                  </a:cubicBezTo>
                  <a:cubicBezTo>
                    <a:pt x="72" y="10"/>
                    <a:pt x="46" y="0"/>
                    <a:pt x="29" y="5"/>
                  </a:cubicBezTo>
                  <a:cubicBezTo>
                    <a:pt x="12" y="11"/>
                    <a:pt x="4" y="19"/>
                    <a:pt x="4" y="19"/>
                  </a:cubicBez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sļîde">
              <a:extLst>
                <a:ext uri="{FF2B5EF4-FFF2-40B4-BE49-F238E27FC236}">
                  <a16:creationId xmlns:a16="http://schemas.microsoft.com/office/drawing/2014/main" id="{2EAFBDA2-089E-4846-A621-A88576B42E5F}"/>
                </a:ext>
              </a:extLst>
            </p:cNvPr>
            <p:cNvSpPr/>
            <p:nvPr/>
          </p:nvSpPr>
          <p:spPr bwMode="auto">
            <a:xfrm>
              <a:off x="4133851" y="2889251"/>
              <a:ext cx="485775" cy="490538"/>
            </a:xfrm>
            <a:custGeom>
              <a:avLst/>
              <a:gdLst>
                <a:gd name="T0" fmla="*/ 88 w 93"/>
                <a:gd name="T1" fmla="*/ 44 h 94"/>
                <a:gd name="T2" fmla="*/ 71 w 93"/>
                <a:gd name="T3" fmla="*/ 31 h 94"/>
                <a:gd name="T4" fmla="*/ 63 w 93"/>
                <a:gd name="T5" fmla="*/ 45 h 94"/>
                <a:gd name="T6" fmla="*/ 45 w 93"/>
                <a:gd name="T7" fmla="*/ 56 h 94"/>
                <a:gd name="T8" fmla="*/ 43 w 93"/>
                <a:gd name="T9" fmla="*/ 63 h 94"/>
                <a:gd name="T10" fmla="*/ 40 w 93"/>
                <a:gd name="T11" fmla="*/ 61 h 94"/>
                <a:gd name="T12" fmla="*/ 37 w 93"/>
                <a:gd name="T13" fmla="*/ 55 h 94"/>
                <a:gd name="T14" fmla="*/ 28 w 93"/>
                <a:gd name="T15" fmla="*/ 64 h 94"/>
                <a:gd name="T16" fmla="*/ 35 w 93"/>
                <a:gd name="T17" fmla="*/ 72 h 94"/>
                <a:gd name="T18" fmla="*/ 41 w 93"/>
                <a:gd name="T19" fmla="*/ 90 h 94"/>
                <a:gd name="T20" fmla="*/ 27 w 93"/>
                <a:gd name="T21" fmla="*/ 92 h 94"/>
                <a:gd name="T22" fmla="*/ 18 w 93"/>
                <a:gd name="T23" fmla="*/ 78 h 94"/>
                <a:gd name="T24" fmla="*/ 9 w 93"/>
                <a:gd name="T25" fmla="*/ 73 h 94"/>
                <a:gd name="T26" fmla="*/ 15 w 93"/>
                <a:gd name="T27" fmla="*/ 34 h 94"/>
                <a:gd name="T28" fmla="*/ 18 w 93"/>
                <a:gd name="T29" fmla="*/ 10 h 94"/>
                <a:gd name="T30" fmla="*/ 36 w 93"/>
                <a:gd name="T31" fmla="*/ 16 h 94"/>
                <a:gd name="T32" fmla="*/ 67 w 93"/>
                <a:gd name="T33" fmla="*/ 15 h 94"/>
                <a:gd name="T34" fmla="*/ 88 w 93"/>
                <a:gd name="T35" fmla="*/ 4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94">
                  <a:moveTo>
                    <a:pt x="88" y="44"/>
                  </a:moveTo>
                  <a:cubicBezTo>
                    <a:pt x="88" y="44"/>
                    <a:pt x="80" y="45"/>
                    <a:pt x="71" y="31"/>
                  </a:cubicBezTo>
                  <a:cubicBezTo>
                    <a:pt x="71" y="31"/>
                    <a:pt x="72" y="37"/>
                    <a:pt x="63" y="45"/>
                  </a:cubicBezTo>
                  <a:cubicBezTo>
                    <a:pt x="54" y="54"/>
                    <a:pt x="46" y="52"/>
                    <a:pt x="45" y="56"/>
                  </a:cubicBezTo>
                  <a:cubicBezTo>
                    <a:pt x="43" y="60"/>
                    <a:pt x="43" y="63"/>
                    <a:pt x="43" y="63"/>
                  </a:cubicBezTo>
                  <a:cubicBezTo>
                    <a:pt x="43" y="63"/>
                    <a:pt x="42" y="63"/>
                    <a:pt x="40" y="61"/>
                  </a:cubicBezTo>
                  <a:cubicBezTo>
                    <a:pt x="39" y="60"/>
                    <a:pt x="39" y="56"/>
                    <a:pt x="37" y="55"/>
                  </a:cubicBezTo>
                  <a:cubicBezTo>
                    <a:pt x="33" y="52"/>
                    <a:pt x="26" y="56"/>
                    <a:pt x="28" y="64"/>
                  </a:cubicBezTo>
                  <a:cubicBezTo>
                    <a:pt x="30" y="69"/>
                    <a:pt x="35" y="72"/>
                    <a:pt x="35" y="72"/>
                  </a:cubicBezTo>
                  <a:cubicBezTo>
                    <a:pt x="35" y="86"/>
                    <a:pt x="41" y="90"/>
                    <a:pt x="41" y="90"/>
                  </a:cubicBezTo>
                  <a:cubicBezTo>
                    <a:pt x="41" y="90"/>
                    <a:pt x="31" y="94"/>
                    <a:pt x="27" y="92"/>
                  </a:cubicBezTo>
                  <a:cubicBezTo>
                    <a:pt x="20" y="90"/>
                    <a:pt x="18" y="85"/>
                    <a:pt x="18" y="78"/>
                  </a:cubicBezTo>
                  <a:cubicBezTo>
                    <a:pt x="18" y="78"/>
                    <a:pt x="13" y="77"/>
                    <a:pt x="9" y="73"/>
                  </a:cubicBezTo>
                  <a:cubicBezTo>
                    <a:pt x="0" y="64"/>
                    <a:pt x="11" y="37"/>
                    <a:pt x="15" y="34"/>
                  </a:cubicBezTo>
                  <a:cubicBezTo>
                    <a:pt x="15" y="34"/>
                    <a:pt x="5" y="19"/>
                    <a:pt x="18" y="10"/>
                  </a:cubicBezTo>
                  <a:cubicBezTo>
                    <a:pt x="31" y="0"/>
                    <a:pt x="36" y="16"/>
                    <a:pt x="36" y="16"/>
                  </a:cubicBezTo>
                  <a:cubicBezTo>
                    <a:pt x="40" y="12"/>
                    <a:pt x="58" y="11"/>
                    <a:pt x="67" y="15"/>
                  </a:cubicBezTo>
                  <a:cubicBezTo>
                    <a:pt x="93" y="24"/>
                    <a:pt x="88" y="44"/>
                    <a:pt x="88" y="44"/>
                  </a:cubicBezTo>
                  <a:close/>
                </a:path>
              </a:pathLst>
            </a:custGeom>
            <a:solidFill>
              <a:srgbClr val="4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š1iḍé">
              <a:extLst>
                <a:ext uri="{FF2B5EF4-FFF2-40B4-BE49-F238E27FC236}">
                  <a16:creationId xmlns:a16="http://schemas.microsoft.com/office/drawing/2014/main" id="{337D1D20-AE36-4076-9B79-86B1FD59410E}"/>
                </a:ext>
              </a:extLst>
            </p:cNvPr>
            <p:cNvSpPr/>
            <p:nvPr/>
          </p:nvSpPr>
          <p:spPr bwMode="auto">
            <a:xfrm>
              <a:off x="4430713" y="3044826"/>
              <a:ext cx="73025" cy="141288"/>
            </a:xfrm>
            <a:custGeom>
              <a:avLst/>
              <a:gdLst>
                <a:gd name="T0" fmla="*/ 13 w 14"/>
                <a:gd name="T1" fmla="*/ 0 h 27"/>
                <a:gd name="T2" fmla="*/ 0 w 14"/>
                <a:gd name="T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7">
                  <a:moveTo>
                    <a:pt x="13" y="0"/>
                  </a:moveTo>
                  <a:cubicBezTo>
                    <a:pt x="14" y="6"/>
                    <a:pt x="13" y="18"/>
                    <a:pt x="0" y="27"/>
                  </a:cubicBezTo>
                </a:path>
              </a:pathLst>
            </a:custGeom>
            <a:noFill/>
            <a:ln w="4763" cap="flat">
              <a:solidFill>
                <a:srgbClr val="482C3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ṧḻíḓè">
              <a:extLst>
                <a:ext uri="{FF2B5EF4-FFF2-40B4-BE49-F238E27FC236}">
                  <a16:creationId xmlns:a16="http://schemas.microsoft.com/office/drawing/2014/main" id="{AF47C54A-93E6-4E0B-A542-43DD3304196B}"/>
                </a:ext>
              </a:extLst>
            </p:cNvPr>
            <p:cNvSpPr/>
            <p:nvPr/>
          </p:nvSpPr>
          <p:spPr bwMode="auto">
            <a:xfrm>
              <a:off x="7483476" y="4975226"/>
              <a:ext cx="52388" cy="527050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Sḻïdê">
              <a:extLst>
                <a:ext uri="{FF2B5EF4-FFF2-40B4-BE49-F238E27FC236}">
                  <a16:creationId xmlns:a16="http://schemas.microsoft.com/office/drawing/2014/main" id="{AFA0CD01-24A7-4611-AB14-6D1CD0DA8453}"/>
                </a:ext>
              </a:extLst>
            </p:cNvPr>
            <p:cNvSpPr/>
            <p:nvPr/>
          </p:nvSpPr>
          <p:spPr bwMode="auto">
            <a:xfrm>
              <a:off x="7462838" y="4897438"/>
              <a:ext cx="88900" cy="77788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ṩ1iḓè">
              <a:extLst>
                <a:ext uri="{FF2B5EF4-FFF2-40B4-BE49-F238E27FC236}">
                  <a16:creationId xmlns:a16="http://schemas.microsoft.com/office/drawing/2014/main" id="{51DDF812-FC2D-4336-BE84-35540633C1BC}"/>
                </a:ext>
              </a:extLst>
            </p:cNvPr>
            <p:cNvSpPr/>
            <p:nvPr/>
          </p:nvSpPr>
          <p:spPr bwMode="auto">
            <a:xfrm>
              <a:off x="7473951" y="5299076"/>
              <a:ext cx="66675" cy="166688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ṣlïḋê">
              <a:extLst>
                <a:ext uri="{FF2B5EF4-FFF2-40B4-BE49-F238E27FC236}">
                  <a16:creationId xmlns:a16="http://schemas.microsoft.com/office/drawing/2014/main" id="{6A4F7F14-6206-4A43-A6DD-9D608C866D11}"/>
                </a:ext>
              </a:extLst>
            </p:cNvPr>
            <p:cNvSpPr/>
            <p:nvPr/>
          </p:nvSpPr>
          <p:spPr bwMode="auto">
            <a:xfrm>
              <a:off x="7462838" y="5465763"/>
              <a:ext cx="88900" cy="73025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sľïḍê">
              <a:extLst>
                <a:ext uri="{FF2B5EF4-FFF2-40B4-BE49-F238E27FC236}">
                  <a16:creationId xmlns:a16="http://schemas.microsoft.com/office/drawing/2014/main" id="{3F4C95E1-7DCE-49F0-8106-C5B3C7BA09B5}"/>
                </a:ext>
              </a:extLst>
            </p:cNvPr>
            <p:cNvSpPr/>
            <p:nvPr/>
          </p:nvSpPr>
          <p:spPr bwMode="auto">
            <a:xfrm>
              <a:off x="7400926" y="4751388"/>
              <a:ext cx="212725" cy="146050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$ḷîḍè">
              <a:extLst>
                <a:ext uri="{FF2B5EF4-FFF2-40B4-BE49-F238E27FC236}">
                  <a16:creationId xmlns:a16="http://schemas.microsoft.com/office/drawing/2014/main" id="{F57F69BB-A0A1-4AAF-8D5E-6E70DAF85707}"/>
                </a:ext>
              </a:extLst>
            </p:cNvPr>
            <p:cNvSpPr/>
            <p:nvPr/>
          </p:nvSpPr>
          <p:spPr bwMode="auto">
            <a:xfrm>
              <a:off x="7200901" y="4710113"/>
              <a:ext cx="590550" cy="109538"/>
            </a:xfrm>
            <a:custGeom>
              <a:avLst/>
              <a:gdLst>
                <a:gd name="T0" fmla="*/ 111 w 113"/>
                <a:gd name="T1" fmla="*/ 21 h 21"/>
                <a:gd name="T2" fmla="*/ 2 w 113"/>
                <a:gd name="T3" fmla="*/ 21 h 21"/>
                <a:gd name="T4" fmla="*/ 0 w 113"/>
                <a:gd name="T5" fmla="*/ 19 h 21"/>
                <a:gd name="T6" fmla="*/ 0 w 113"/>
                <a:gd name="T7" fmla="*/ 2 h 21"/>
                <a:gd name="T8" fmla="*/ 2 w 113"/>
                <a:gd name="T9" fmla="*/ 0 h 21"/>
                <a:gd name="T10" fmla="*/ 111 w 113"/>
                <a:gd name="T11" fmla="*/ 0 h 21"/>
                <a:gd name="T12" fmla="*/ 113 w 113"/>
                <a:gd name="T13" fmla="*/ 2 h 21"/>
                <a:gd name="T14" fmla="*/ 113 w 113"/>
                <a:gd name="T15" fmla="*/ 19 h 21"/>
                <a:gd name="T16" fmla="*/ 111 w 113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21">
                  <a:moveTo>
                    <a:pt x="111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1" y="21"/>
                    <a:pt x="0" y="20"/>
                    <a:pt x="0" y="1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3" y="1"/>
                    <a:pt x="113" y="2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20"/>
                    <a:pt x="112" y="21"/>
                    <a:pt x="111" y="21"/>
                  </a:cubicBez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$lîḋe">
              <a:extLst>
                <a:ext uri="{FF2B5EF4-FFF2-40B4-BE49-F238E27FC236}">
                  <a16:creationId xmlns:a16="http://schemas.microsoft.com/office/drawing/2014/main" id="{8C002FD2-8BD4-4D3D-AD2D-74570A69E82A}"/>
                </a:ext>
              </a:extLst>
            </p:cNvPr>
            <p:cNvSpPr/>
            <p:nvPr/>
          </p:nvSpPr>
          <p:spPr bwMode="auto">
            <a:xfrm>
              <a:off x="7551738" y="5476876"/>
              <a:ext cx="188913" cy="141288"/>
            </a:xfrm>
            <a:custGeom>
              <a:avLst/>
              <a:gdLst>
                <a:gd name="T0" fmla="*/ 105 w 119"/>
                <a:gd name="T1" fmla="*/ 89 h 89"/>
                <a:gd name="T2" fmla="*/ 0 w 119"/>
                <a:gd name="T3" fmla="*/ 36 h 89"/>
                <a:gd name="T4" fmla="*/ 0 w 119"/>
                <a:gd name="T5" fmla="*/ 0 h 89"/>
                <a:gd name="T6" fmla="*/ 119 w 119"/>
                <a:gd name="T7" fmla="*/ 79 h 89"/>
                <a:gd name="T8" fmla="*/ 105 w 119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89">
                  <a:moveTo>
                    <a:pt x="105" y="89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119" y="79"/>
                  </a:lnTo>
                  <a:lnTo>
                    <a:pt x="105" y="8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s1ïḑé">
              <a:extLst>
                <a:ext uri="{FF2B5EF4-FFF2-40B4-BE49-F238E27FC236}">
                  <a16:creationId xmlns:a16="http://schemas.microsoft.com/office/drawing/2014/main" id="{E15CE221-6E15-49CE-9ADD-3DC646D7245D}"/>
                </a:ext>
              </a:extLst>
            </p:cNvPr>
            <p:cNvSpPr/>
            <p:nvPr/>
          </p:nvSpPr>
          <p:spPr bwMode="auto">
            <a:xfrm>
              <a:off x="7702551" y="5591176"/>
              <a:ext cx="79375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iṡlïďê">
              <a:extLst>
                <a:ext uri="{FF2B5EF4-FFF2-40B4-BE49-F238E27FC236}">
                  <a16:creationId xmlns:a16="http://schemas.microsoft.com/office/drawing/2014/main" id="{E856FA69-3186-40C0-B954-BF7761B9476A}"/>
                </a:ext>
              </a:extLst>
            </p:cNvPr>
            <p:cNvSpPr/>
            <p:nvPr/>
          </p:nvSpPr>
          <p:spPr bwMode="auto">
            <a:xfrm>
              <a:off x="7467601" y="5591176"/>
              <a:ext cx="79375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ṩļïḑé">
              <a:extLst>
                <a:ext uri="{FF2B5EF4-FFF2-40B4-BE49-F238E27FC236}">
                  <a16:creationId xmlns:a16="http://schemas.microsoft.com/office/drawing/2014/main" id="{5BBE0183-4D47-46C5-88C7-F8BF43E3E90A}"/>
                </a:ext>
              </a:extLst>
            </p:cNvPr>
            <p:cNvSpPr/>
            <p:nvPr/>
          </p:nvSpPr>
          <p:spPr bwMode="auto">
            <a:xfrm>
              <a:off x="7273926" y="5476876"/>
              <a:ext cx="188913" cy="141288"/>
            </a:xfrm>
            <a:custGeom>
              <a:avLst/>
              <a:gdLst>
                <a:gd name="T0" fmla="*/ 14 w 119"/>
                <a:gd name="T1" fmla="*/ 89 h 89"/>
                <a:gd name="T2" fmla="*/ 119 w 119"/>
                <a:gd name="T3" fmla="*/ 36 h 89"/>
                <a:gd name="T4" fmla="*/ 119 w 119"/>
                <a:gd name="T5" fmla="*/ 0 h 89"/>
                <a:gd name="T6" fmla="*/ 0 w 119"/>
                <a:gd name="T7" fmla="*/ 79 h 89"/>
                <a:gd name="T8" fmla="*/ 14 w 119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89">
                  <a:moveTo>
                    <a:pt x="14" y="89"/>
                  </a:moveTo>
                  <a:lnTo>
                    <a:pt x="119" y="36"/>
                  </a:lnTo>
                  <a:lnTo>
                    <a:pt x="119" y="0"/>
                  </a:lnTo>
                  <a:lnTo>
                    <a:pt x="0" y="79"/>
                  </a:lnTo>
                  <a:lnTo>
                    <a:pt x="14" y="8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$ļïdê">
              <a:extLst>
                <a:ext uri="{FF2B5EF4-FFF2-40B4-BE49-F238E27FC236}">
                  <a16:creationId xmlns:a16="http://schemas.microsoft.com/office/drawing/2014/main" id="{EB863196-F9EC-4F38-B85A-E745E4224722}"/>
                </a:ext>
              </a:extLst>
            </p:cNvPr>
            <p:cNvSpPr/>
            <p:nvPr/>
          </p:nvSpPr>
          <p:spPr bwMode="auto">
            <a:xfrm>
              <a:off x="7237413" y="5591176"/>
              <a:ext cx="79375" cy="79375"/>
            </a:xfrm>
            <a:prstGeom prst="ellipse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$1îďé">
              <a:extLst>
                <a:ext uri="{FF2B5EF4-FFF2-40B4-BE49-F238E27FC236}">
                  <a16:creationId xmlns:a16="http://schemas.microsoft.com/office/drawing/2014/main" id="{D30C123F-6A57-4564-BB3D-2D75774E48E8}"/>
                </a:ext>
              </a:extLst>
            </p:cNvPr>
            <p:cNvSpPr/>
            <p:nvPr/>
          </p:nvSpPr>
          <p:spPr bwMode="auto">
            <a:xfrm>
              <a:off x="7499351" y="5502276"/>
              <a:ext cx="20638" cy="131763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ṧľíḋe">
              <a:extLst>
                <a:ext uri="{FF2B5EF4-FFF2-40B4-BE49-F238E27FC236}">
                  <a16:creationId xmlns:a16="http://schemas.microsoft.com/office/drawing/2014/main" id="{30AEA747-74B9-4FAB-B61E-4325CD998039}"/>
                </a:ext>
              </a:extLst>
            </p:cNvPr>
            <p:cNvSpPr/>
            <p:nvPr/>
          </p:nvSpPr>
          <p:spPr bwMode="auto">
            <a:xfrm>
              <a:off x="7143751" y="3582988"/>
              <a:ext cx="1019175" cy="1189038"/>
            </a:xfrm>
            <a:custGeom>
              <a:avLst/>
              <a:gdLst>
                <a:gd name="T0" fmla="*/ 143 w 195"/>
                <a:gd name="T1" fmla="*/ 228 h 228"/>
                <a:gd name="T2" fmla="*/ 151 w 195"/>
                <a:gd name="T3" fmla="*/ 222 h 228"/>
                <a:gd name="T4" fmla="*/ 159 w 195"/>
                <a:gd name="T5" fmla="*/ 136 h 228"/>
                <a:gd name="T6" fmla="*/ 194 w 195"/>
                <a:gd name="T7" fmla="*/ 15 h 228"/>
                <a:gd name="T8" fmla="*/ 188 w 195"/>
                <a:gd name="T9" fmla="*/ 2 h 228"/>
                <a:gd name="T10" fmla="*/ 188 w 195"/>
                <a:gd name="T11" fmla="*/ 2 h 228"/>
                <a:gd name="T12" fmla="*/ 180 w 195"/>
                <a:gd name="T13" fmla="*/ 0 h 228"/>
                <a:gd name="T14" fmla="*/ 60 w 195"/>
                <a:gd name="T15" fmla="*/ 0 h 228"/>
                <a:gd name="T16" fmla="*/ 14 w 195"/>
                <a:gd name="T17" fmla="*/ 100 h 228"/>
                <a:gd name="T18" fmla="*/ 0 w 195"/>
                <a:gd name="T19" fmla="*/ 223 h 228"/>
                <a:gd name="T20" fmla="*/ 143 w 195"/>
                <a:gd name="T2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5" h="228">
                  <a:moveTo>
                    <a:pt x="143" y="228"/>
                  </a:moveTo>
                  <a:cubicBezTo>
                    <a:pt x="147" y="228"/>
                    <a:pt x="150" y="225"/>
                    <a:pt x="151" y="222"/>
                  </a:cubicBezTo>
                  <a:cubicBezTo>
                    <a:pt x="154" y="210"/>
                    <a:pt x="159" y="189"/>
                    <a:pt x="159" y="136"/>
                  </a:cubicBezTo>
                  <a:cubicBezTo>
                    <a:pt x="159" y="78"/>
                    <a:pt x="190" y="34"/>
                    <a:pt x="194" y="15"/>
                  </a:cubicBezTo>
                  <a:cubicBezTo>
                    <a:pt x="195" y="10"/>
                    <a:pt x="193" y="5"/>
                    <a:pt x="188" y="2"/>
                  </a:cubicBezTo>
                  <a:cubicBezTo>
                    <a:pt x="188" y="2"/>
                    <a:pt x="188" y="2"/>
                    <a:pt x="188" y="2"/>
                  </a:cubicBezTo>
                  <a:cubicBezTo>
                    <a:pt x="186" y="1"/>
                    <a:pt x="183" y="0"/>
                    <a:pt x="18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19" y="74"/>
                    <a:pt x="14" y="100"/>
                  </a:cubicBezTo>
                  <a:cubicBezTo>
                    <a:pt x="8" y="125"/>
                    <a:pt x="0" y="223"/>
                    <a:pt x="0" y="223"/>
                  </a:cubicBezTo>
                  <a:lnTo>
                    <a:pt x="143" y="228"/>
                  </a:lnTo>
                  <a:close/>
                </a:path>
              </a:pathLst>
            </a:custGeom>
            <a:solidFill>
              <a:srgbClr val="FF8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ṧļïďe">
              <a:extLst>
                <a:ext uri="{FF2B5EF4-FFF2-40B4-BE49-F238E27FC236}">
                  <a16:creationId xmlns:a16="http://schemas.microsoft.com/office/drawing/2014/main" id="{EE633DEA-7080-43FC-BFDD-1CA3E0C0BC2F}"/>
                </a:ext>
              </a:extLst>
            </p:cNvPr>
            <p:cNvSpPr/>
            <p:nvPr/>
          </p:nvSpPr>
          <p:spPr bwMode="auto">
            <a:xfrm>
              <a:off x="7097713" y="3582988"/>
              <a:ext cx="1008063" cy="1189038"/>
            </a:xfrm>
            <a:custGeom>
              <a:avLst/>
              <a:gdLst>
                <a:gd name="T0" fmla="*/ 149 w 193"/>
                <a:gd name="T1" fmla="*/ 228 h 228"/>
                <a:gd name="T2" fmla="*/ 159 w 193"/>
                <a:gd name="T3" fmla="*/ 136 h 228"/>
                <a:gd name="T4" fmla="*/ 192 w 193"/>
                <a:gd name="T5" fmla="*/ 8 h 228"/>
                <a:gd name="T6" fmla="*/ 186 w 193"/>
                <a:gd name="T7" fmla="*/ 0 h 228"/>
                <a:gd name="T8" fmla="*/ 60 w 193"/>
                <a:gd name="T9" fmla="*/ 0 h 228"/>
                <a:gd name="T10" fmla="*/ 13 w 193"/>
                <a:gd name="T11" fmla="*/ 100 h 228"/>
                <a:gd name="T12" fmla="*/ 0 w 193"/>
                <a:gd name="T13" fmla="*/ 223 h 228"/>
                <a:gd name="T14" fmla="*/ 149 w 193"/>
                <a:gd name="T1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228">
                  <a:moveTo>
                    <a:pt x="149" y="228"/>
                  </a:moveTo>
                  <a:cubicBezTo>
                    <a:pt x="149" y="228"/>
                    <a:pt x="158" y="209"/>
                    <a:pt x="159" y="136"/>
                  </a:cubicBezTo>
                  <a:cubicBezTo>
                    <a:pt x="159" y="77"/>
                    <a:pt x="189" y="27"/>
                    <a:pt x="192" y="8"/>
                  </a:cubicBezTo>
                  <a:cubicBezTo>
                    <a:pt x="193" y="4"/>
                    <a:pt x="190" y="0"/>
                    <a:pt x="18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18" y="74"/>
                    <a:pt x="13" y="100"/>
                  </a:cubicBezTo>
                  <a:cubicBezTo>
                    <a:pt x="8" y="125"/>
                    <a:pt x="0" y="223"/>
                    <a:pt x="0" y="223"/>
                  </a:cubicBezTo>
                  <a:lnTo>
                    <a:pt x="149" y="228"/>
                  </a:lnTo>
                  <a:close/>
                </a:path>
              </a:pathLst>
            </a:custGeom>
            <a:solidFill>
              <a:srgbClr val="F7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şľïḍê">
              <a:extLst>
                <a:ext uri="{FF2B5EF4-FFF2-40B4-BE49-F238E27FC236}">
                  <a16:creationId xmlns:a16="http://schemas.microsoft.com/office/drawing/2014/main" id="{AEA0C4A4-11AF-4D8D-B57B-D24A04F45357}"/>
                </a:ext>
              </a:extLst>
            </p:cNvPr>
            <p:cNvSpPr/>
            <p:nvPr/>
          </p:nvSpPr>
          <p:spPr bwMode="auto">
            <a:xfrm>
              <a:off x="7191376" y="4657726"/>
              <a:ext cx="731838" cy="114300"/>
            </a:xfrm>
            <a:custGeom>
              <a:avLst/>
              <a:gdLst>
                <a:gd name="T0" fmla="*/ 135 w 140"/>
                <a:gd name="T1" fmla="*/ 22 h 22"/>
                <a:gd name="T2" fmla="*/ 0 w 140"/>
                <a:gd name="T3" fmla="*/ 22 h 22"/>
                <a:gd name="T4" fmla="*/ 0 w 140"/>
                <a:gd name="T5" fmla="*/ 0 h 22"/>
                <a:gd name="T6" fmla="*/ 140 w 140"/>
                <a:gd name="T7" fmla="*/ 0 h 22"/>
                <a:gd name="T8" fmla="*/ 140 w 140"/>
                <a:gd name="T9" fmla="*/ 17 h 22"/>
                <a:gd name="T10" fmla="*/ 135 w 140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22">
                  <a:moveTo>
                    <a:pt x="135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17"/>
                    <a:pt x="140" y="17"/>
                    <a:pt x="140" y="17"/>
                  </a:cubicBezTo>
                  <a:cubicBezTo>
                    <a:pt x="140" y="19"/>
                    <a:pt x="138" y="22"/>
                    <a:pt x="135" y="22"/>
                  </a:cubicBezTo>
                  <a:close/>
                </a:path>
              </a:pathLst>
            </a:custGeom>
            <a:solidFill>
              <a:srgbClr val="FF8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sļîḓê">
              <a:extLst>
                <a:ext uri="{FF2B5EF4-FFF2-40B4-BE49-F238E27FC236}">
                  <a16:creationId xmlns:a16="http://schemas.microsoft.com/office/drawing/2014/main" id="{A7B1F7B5-10FF-4411-9D1F-EC81B36E25B2}"/>
                </a:ext>
              </a:extLst>
            </p:cNvPr>
            <p:cNvSpPr/>
            <p:nvPr/>
          </p:nvSpPr>
          <p:spPr bwMode="auto">
            <a:xfrm>
              <a:off x="6972301" y="4657726"/>
              <a:ext cx="307975" cy="114300"/>
            </a:xfrm>
            <a:custGeom>
              <a:avLst/>
              <a:gdLst>
                <a:gd name="T0" fmla="*/ 59 w 59"/>
                <a:gd name="T1" fmla="*/ 22 h 22"/>
                <a:gd name="T2" fmla="*/ 6 w 59"/>
                <a:gd name="T3" fmla="*/ 22 h 22"/>
                <a:gd name="T4" fmla="*/ 0 w 59"/>
                <a:gd name="T5" fmla="*/ 15 h 22"/>
                <a:gd name="T6" fmla="*/ 0 w 59"/>
                <a:gd name="T7" fmla="*/ 6 h 22"/>
                <a:gd name="T8" fmla="*/ 6 w 59"/>
                <a:gd name="T9" fmla="*/ 0 h 22"/>
                <a:gd name="T10" fmla="*/ 53 w 59"/>
                <a:gd name="T11" fmla="*/ 0 h 22"/>
                <a:gd name="T12" fmla="*/ 59 w 59"/>
                <a:gd name="T13" fmla="*/ 6 h 22"/>
                <a:gd name="T14" fmla="*/ 59 w 59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22">
                  <a:moveTo>
                    <a:pt x="5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7" y="0"/>
                    <a:pt x="59" y="3"/>
                    <a:pt x="59" y="6"/>
                  </a:cubicBezTo>
                  <a:lnTo>
                    <a:pt x="59" y="22"/>
                  </a:lnTo>
                  <a:close/>
                </a:path>
              </a:pathLst>
            </a:custGeom>
            <a:solidFill>
              <a:srgbClr val="F7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ṣ1íḓè">
              <a:extLst>
                <a:ext uri="{FF2B5EF4-FFF2-40B4-BE49-F238E27FC236}">
                  <a16:creationId xmlns:a16="http://schemas.microsoft.com/office/drawing/2014/main" id="{3330D8AD-9E0A-46F6-99D2-ECB4781CFC61}"/>
                </a:ext>
              </a:extLst>
            </p:cNvPr>
            <p:cNvSpPr/>
            <p:nvPr/>
          </p:nvSpPr>
          <p:spPr bwMode="auto">
            <a:xfrm>
              <a:off x="6705601" y="3416301"/>
              <a:ext cx="752475" cy="725488"/>
            </a:xfrm>
            <a:custGeom>
              <a:avLst/>
              <a:gdLst>
                <a:gd name="T0" fmla="*/ 118 w 144"/>
                <a:gd name="T1" fmla="*/ 10 h 139"/>
                <a:gd name="T2" fmla="*/ 98 w 144"/>
                <a:gd name="T3" fmla="*/ 94 h 139"/>
                <a:gd name="T4" fmla="*/ 0 w 144"/>
                <a:gd name="T5" fmla="*/ 128 h 139"/>
                <a:gd name="T6" fmla="*/ 11 w 144"/>
                <a:gd name="T7" fmla="*/ 139 h 139"/>
                <a:gd name="T8" fmla="*/ 113 w 144"/>
                <a:gd name="T9" fmla="*/ 110 h 139"/>
                <a:gd name="T10" fmla="*/ 143 w 144"/>
                <a:gd name="T11" fmla="*/ 27 h 139"/>
                <a:gd name="T12" fmla="*/ 118 w 144"/>
                <a:gd name="T13" fmla="*/ 1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39">
                  <a:moveTo>
                    <a:pt x="118" y="10"/>
                  </a:moveTo>
                  <a:cubicBezTo>
                    <a:pt x="108" y="20"/>
                    <a:pt x="107" y="69"/>
                    <a:pt x="98" y="94"/>
                  </a:cubicBezTo>
                  <a:cubicBezTo>
                    <a:pt x="98" y="94"/>
                    <a:pt x="30" y="120"/>
                    <a:pt x="0" y="128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11" y="139"/>
                    <a:pt x="101" y="117"/>
                    <a:pt x="113" y="110"/>
                  </a:cubicBezTo>
                  <a:cubicBezTo>
                    <a:pt x="131" y="98"/>
                    <a:pt x="141" y="50"/>
                    <a:pt x="143" y="27"/>
                  </a:cubicBezTo>
                  <a:cubicBezTo>
                    <a:pt x="144" y="3"/>
                    <a:pt x="128" y="0"/>
                    <a:pt x="118" y="10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ṡļîḓe">
              <a:extLst>
                <a:ext uri="{FF2B5EF4-FFF2-40B4-BE49-F238E27FC236}">
                  <a16:creationId xmlns:a16="http://schemas.microsoft.com/office/drawing/2014/main" id="{6A2B99C2-976C-491A-9256-B8D4D914652A}"/>
                </a:ext>
              </a:extLst>
            </p:cNvPr>
            <p:cNvSpPr/>
            <p:nvPr/>
          </p:nvSpPr>
          <p:spPr bwMode="auto">
            <a:xfrm>
              <a:off x="6438901" y="4068763"/>
              <a:ext cx="323850" cy="82550"/>
            </a:xfrm>
            <a:custGeom>
              <a:avLst/>
              <a:gdLst>
                <a:gd name="T0" fmla="*/ 58 w 62"/>
                <a:gd name="T1" fmla="*/ 5 h 16"/>
                <a:gd name="T2" fmla="*/ 51 w 62"/>
                <a:gd name="T3" fmla="*/ 3 h 16"/>
                <a:gd name="T4" fmla="*/ 31 w 62"/>
                <a:gd name="T5" fmla="*/ 1 h 16"/>
                <a:gd name="T6" fmla="*/ 13 w 62"/>
                <a:gd name="T7" fmla="*/ 8 h 16"/>
                <a:gd name="T8" fmla="*/ 0 w 62"/>
                <a:gd name="T9" fmla="*/ 14 h 16"/>
                <a:gd name="T10" fmla="*/ 5 w 62"/>
                <a:gd name="T11" fmla="*/ 14 h 16"/>
                <a:gd name="T12" fmla="*/ 16 w 62"/>
                <a:gd name="T13" fmla="*/ 16 h 16"/>
                <a:gd name="T14" fmla="*/ 26 w 62"/>
                <a:gd name="T15" fmla="*/ 14 h 16"/>
                <a:gd name="T16" fmla="*/ 45 w 62"/>
                <a:gd name="T17" fmla="*/ 14 h 16"/>
                <a:gd name="T18" fmla="*/ 62 w 62"/>
                <a:gd name="T19" fmla="*/ 14 h 16"/>
                <a:gd name="T20" fmla="*/ 58 w 62"/>
                <a:gd name="T2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16">
                  <a:moveTo>
                    <a:pt x="58" y="5"/>
                  </a:move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36" y="2"/>
                    <a:pt x="31" y="1"/>
                  </a:cubicBezTo>
                  <a:cubicBezTo>
                    <a:pt x="26" y="0"/>
                    <a:pt x="20" y="6"/>
                    <a:pt x="13" y="8"/>
                  </a:cubicBezTo>
                  <a:cubicBezTo>
                    <a:pt x="6" y="10"/>
                    <a:pt x="0" y="14"/>
                    <a:pt x="0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38" y="13"/>
                    <a:pt x="45" y="14"/>
                  </a:cubicBezTo>
                  <a:cubicBezTo>
                    <a:pt x="51" y="15"/>
                    <a:pt x="62" y="14"/>
                    <a:pt x="62" y="14"/>
                  </a:cubicBezTo>
                  <a:lnTo>
                    <a:pt x="58" y="5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şlîdê">
              <a:extLst>
                <a:ext uri="{FF2B5EF4-FFF2-40B4-BE49-F238E27FC236}">
                  <a16:creationId xmlns:a16="http://schemas.microsoft.com/office/drawing/2014/main" id="{20FD6E1F-4EEE-4148-8A08-CC5B50000D05}"/>
                </a:ext>
              </a:extLst>
            </p:cNvPr>
            <p:cNvSpPr/>
            <p:nvPr/>
          </p:nvSpPr>
          <p:spPr bwMode="auto">
            <a:xfrm>
              <a:off x="6694488" y="4329113"/>
              <a:ext cx="542925" cy="1209675"/>
            </a:xfrm>
            <a:custGeom>
              <a:avLst/>
              <a:gdLst>
                <a:gd name="T0" fmla="*/ 76 w 104"/>
                <a:gd name="T1" fmla="*/ 4 h 232"/>
                <a:gd name="T2" fmla="*/ 22 w 104"/>
                <a:gd name="T3" fmla="*/ 29 h 232"/>
                <a:gd name="T4" fmla="*/ 12 w 104"/>
                <a:gd name="T5" fmla="*/ 84 h 232"/>
                <a:gd name="T6" fmla="*/ 52 w 104"/>
                <a:gd name="T7" fmla="*/ 232 h 232"/>
                <a:gd name="T8" fmla="*/ 69 w 104"/>
                <a:gd name="T9" fmla="*/ 229 h 232"/>
                <a:gd name="T10" fmla="*/ 57 w 104"/>
                <a:gd name="T11" fmla="*/ 104 h 232"/>
                <a:gd name="T12" fmla="*/ 53 w 104"/>
                <a:gd name="T13" fmla="*/ 70 h 232"/>
                <a:gd name="T14" fmla="*/ 76 w 104"/>
                <a:gd name="T15" fmla="*/ 61 h 232"/>
                <a:gd name="T16" fmla="*/ 95 w 104"/>
                <a:gd name="T17" fmla="*/ 0 h 232"/>
                <a:gd name="T18" fmla="*/ 76 w 104"/>
                <a:gd name="T19" fmla="*/ 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232">
                  <a:moveTo>
                    <a:pt x="76" y="4"/>
                  </a:moveTo>
                  <a:cubicBezTo>
                    <a:pt x="55" y="11"/>
                    <a:pt x="29" y="22"/>
                    <a:pt x="22" y="29"/>
                  </a:cubicBezTo>
                  <a:cubicBezTo>
                    <a:pt x="14" y="36"/>
                    <a:pt x="0" y="45"/>
                    <a:pt x="12" y="84"/>
                  </a:cubicBezTo>
                  <a:cubicBezTo>
                    <a:pt x="19" y="108"/>
                    <a:pt x="52" y="232"/>
                    <a:pt x="52" y="232"/>
                  </a:cubicBezTo>
                  <a:cubicBezTo>
                    <a:pt x="69" y="229"/>
                    <a:pt x="69" y="229"/>
                    <a:pt x="69" y="229"/>
                  </a:cubicBezTo>
                  <a:cubicBezTo>
                    <a:pt x="69" y="229"/>
                    <a:pt x="63" y="157"/>
                    <a:pt x="57" y="104"/>
                  </a:cubicBezTo>
                  <a:cubicBezTo>
                    <a:pt x="54" y="78"/>
                    <a:pt x="53" y="70"/>
                    <a:pt x="53" y="70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104" y="49"/>
                    <a:pt x="95" y="0"/>
                    <a:pt x="95" y="0"/>
                  </a:cubicBezTo>
                  <a:lnTo>
                    <a:pt x="76" y="4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islîde">
              <a:extLst>
                <a:ext uri="{FF2B5EF4-FFF2-40B4-BE49-F238E27FC236}">
                  <a16:creationId xmlns:a16="http://schemas.microsoft.com/office/drawing/2014/main" id="{B56CDE4C-E730-4B2D-AB71-6F5F33B1FEF7}"/>
                </a:ext>
              </a:extLst>
            </p:cNvPr>
            <p:cNvSpPr/>
            <p:nvPr/>
          </p:nvSpPr>
          <p:spPr bwMode="auto">
            <a:xfrm>
              <a:off x="6548438" y="4381501"/>
              <a:ext cx="793750" cy="1090613"/>
            </a:xfrm>
            <a:custGeom>
              <a:avLst/>
              <a:gdLst>
                <a:gd name="T0" fmla="*/ 57 w 152"/>
                <a:gd name="T1" fmla="*/ 11 h 209"/>
                <a:gd name="T2" fmla="*/ 33 w 152"/>
                <a:gd name="T3" fmla="*/ 54 h 209"/>
                <a:gd name="T4" fmla="*/ 0 w 152"/>
                <a:gd name="T5" fmla="*/ 203 h 209"/>
                <a:gd name="T6" fmla="*/ 15 w 152"/>
                <a:gd name="T7" fmla="*/ 209 h 209"/>
                <a:gd name="T8" fmla="*/ 61 w 152"/>
                <a:gd name="T9" fmla="*/ 102 h 209"/>
                <a:gd name="T10" fmla="*/ 78 w 152"/>
                <a:gd name="T11" fmla="*/ 56 h 209"/>
                <a:gd name="T12" fmla="*/ 124 w 152"/>
                <a:gd name="T13" fmla="*/ 53 h 209"/>
                <a:gd name="T14" fmla="*/ 143 w 152"/>
                <a:gd name="T15" fmla="*/ 0 h 209"/>
                <a:gd name="T16" fmla="*/ 57 w 152"/>
                <a:gd name="T17" fmla="*/ 11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09">
                  <a:moveTo>
                    <a:pt x="57" y="11"/>
                  </a:moveTo>
                  <a:cubicBezTo>
                    <a:pt x="50" y="18"/>
                    <a:pt x="44" y="16"/>
                    <a:pt x="33" y="54"/>
                  </a:cubicBezTo>
                  <a:cubicBezTo>
                    <a:pt x="26" y="79"/>
                    <a:pt x="0" y="203"/>
                    <a:pt x="0" y="203"/>
                  </a:cubicBezTo>
                  <a:cubicBezTo>
                    <a:pt x="15" y="209"/>
                    <a:pt x="15" y="209"/>
                    <a:pt x="15" y="209"/>
                  </a:cubicBezTo>
                  <a:cubicBezTo>
                    <a:pt x="37" y="150"/>
                    <a:pt x="37" y="150"/>
                    <a:pt x="61" y="102"/>
                  </a:cubicBezTo>
                  <a:cubicBezTo>
                    <a:pt x="73" y="79"/>
                    <a:pt x="78" y="56"/>
                    <a:pt x="78" y="56"/>
                  </a:cubicBezTo>
                  <a:cubicBezTo>
                    <a:pt x="124" y="53"/>
                    <a:pt x="124" y="53"/>
                    <a:pt x="124" y="53"/>
                  </a:cubicBezTo>
                  <a:cubicBezTo>
                    <a:pt x="152" y="42"/>
                    <a:pt x="143" y="0"/>
                    <a:pt x="143" y="0"/>
                  </a:cubicBezTo>
                  <a:cubicBezTo>
                    <a:pt x="143" y="0"/>
                    <a:pt x="65" y="4"/>
                    <a:pt x="57" y="11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sḷiďé">
              <a:extLst>
                <a:ext uri="{FF2B5EF4-FFF2-40B4-BE49-F238E27FC236}">
                  <a16:creationId xmlns:a16="http://schemas.microsoft.com/office/drawing/2014/main" id="{050DF430-C985-4866-B818-3BC6C72A3947}"/>
                </a:ext>
              </a:extLst>
            </p:cNvPr>
            <p:cNvSpPr/>
            <p:nvPr/>
          </p:nvSpPr>
          <p:spPr bwMode="auto">
            <a:xfrm>
              <a:off x="7065963" y="4110038"/>
              <a:ext cx="757238" cy="584200"/>
            </a:xfrm>
            <a:custGeom>
              <a:avLst/>
              <a:gdLst>
                <a:gd name="T0" fmla="*/ 131 w 145"/>
                <a:gd name="T1" fmla="*/ 26 h 112"/>
                <a:gd name="T2" fmla="*/ 129 w 145"/>
                <a:gd name="T3" fmla="*/ 91 h 112"/>
                <a:gd name="T4" fmla="*/ 25 w 145"/>
                <a:gd name="T5" fmla="*/ 105 h 112"/>
                <a:gd name="T6" fmla="*/ 25 w 145"/>
                <a:gd name="T7" fmla="*/ 67 h 112"/>
                <a:gd name="T8" fmla="*/ 0 w 145"/>
                <a:gd name="T9" fmla="*/ 47 h 112"/>
                <a:gd name="T10" fmla="*/ 50 w 145"/>
                <a:gd name="T11" fmla="*/ 31 h 112"/>
                <a:gd name="T12" fmla="*/ 90 w 145"/>
                <a:gd name="T13" fmla="*/ 0 h 112"/>
                <a:gd name="T14" fmla="*/ 131 w 145"/>
                <a:gd name="T15" fmla="*/ 2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112">
                  <a:moveTo>
                    <a:pt x="131" y="26"/>
                  </a:moveTo>
                  <a:cubicBezTo>
                    <a:pt x="131" y="46"/>
                    <a:pt x="145" y="68"/>
                    <a:pt x="129" y="91"/>
                  </a:cubicBezTo>
                  <a:cubicBezTo>
                    <a:pt x="114" y="112"/>
                    <a:pt x="25" y="105"/>
                    <a:pt x="25" y="105"/>
                  </a:cubicBezTo>
                  <a:cubicBezTo>
                    <a:pt x="25" y="105"/>
                    <a:pt x="37" y="84"/>
                    <a:pt x="25" y="67"/>
                  </a:cubicBezTo>
                  <a:cubicBezTo>
                    <a:pt x="18" y="57"/>
                    <a:pt x="0" y="47"/>
                    <a:pt x="0" y="47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90" y="0"/>
                    <a:pt x="90" y="0"/>
                    <a:pt x="90" y="0"/>
                  </a:cubicBezTo>
                  <a:lnTo>
                    <a:pt x="131" y="26"/>
                  </a:lnTo>
                  <a:close/>
                </a:path>
              </a:pathLst>
            </a:custGeom>
            <a:solidFill>
              <a:srgbClr val="508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ïṩ1íďé">
              <a:extLst>
                <a:ext uri="{FF2B5EF4-FFF2-40B4-BE49-F238E27FC236}">
                  <a16:creationId xmlns:a16="http://schemas.microsoft.com/office/drawing/2014/main" id="{DC68E49F-518D-4CD5-A75C-464D9C9D74D7}"/>
                </a:ext>
              </a:extLst>
            </p:cNvPr>
            <p:cNvSpPr/>
            <p:nvPr/>
          </p:nvSpPr>
          <p:spPr bwMode="auto">
            <a:xfrm>
              <a:off x="7175501" y="2951163"/>
              <a:ext cx="312738" cy="542925"/>
            </a:xfrm>
            <a:custGeom>
              <a:avLst/>
              <a:gdLst>
                <a:gd name="T0" fmla="*/ 60 w 60"/>
                <a:gd name="T1" fmla="*/ 95 h 104"/>
                <a:gd name="T2" fmla="*/ 24 w 60"/>
                <a:gd name="T3" fmla="*/ 87 h 104"/>
                <a:gd name="T4" fmla="*/ 14 w 60"/>
                <a:gd name="T5" fmla="*/ 20 h 104"/>
                <a:gd name="T6" fmla="*/ 53 w 60"/>
                <a:gd name="T7" fmla="*/ 61 h 104"/>
                <a:gd name="T8" fmla="*/ 60 w 60"/>
                <a:gd name="T9" fmla="*/ 9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04">
                  <a:moveTo>
                    <a:pt x="60" y="95"/>
                  </a:moveTo>
                  <a:cubicBezTo>
                    <a:pt x="58" y="104"/>
                    <a:pt x="39" y="104"/>
                    <a:pt x="24" y="87"/>
                  </a:cubicBezTo>
                  <a:cubicBezTo>
                    <a:pt x="10" y="70"/>
                    <a:pt x="0" y="41"/>
                    <a:pt x="14" y="20"/>
                  </a:cubicBezTo>
                  <a:cubicBezTo>
                    <a:pt x="28" y="0"/>
                    <a:pt x="47" y="39"/>
                    <a:pt x="53" y="61"/>
                  </a:cubicBezTo>
                  <a:cubicBezTo>
                    <a:pt x="60" y="82"/>
                    <a:pt x="60" y="95"/>
                    <a:pt x="60" y="95"/>
                  </a:cubicBezTo>
                  <a:close/>
                </a:path>
              </a:pathLst>
            </a:custGeom>
            <a:solidFill>
              <a:srgbClr val="B56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ṩḻidé">
              <a:extLst>
                <a:ext uri="{FF2B5EF4-FFF2-40B4-BE49-F238E27FC236}">
                  <a16:creationId xmlns:a16="http://schemas.microsoft.com/office/drawing/2014/main" id="{9EF1C0DD-2FEC-4FA9-8C2A-C80AE4795DCD}"/>
                </a:ext>
              </a:extLst>
            </p:cNvPr>
            <p:cNvSpPr/>
            <p:nvPr/>
          </p:nvSpPr>
          <p:spPr bwMode="auto">
            <a:xfrm>
              <a:off x="7237413" y="2987676"/>
              <a:ext cx="392113" cy="522288"/>
            </a:xfrm>
            <a:custGeom>
              <a:avLst/>
              <a:gdLst>
                <a:gd name="T0" fmla="*/ 4 w 75"/>
                <a:gd name="T1" fmla="*/ 13 h 100"/>
                <a:gd name="T2" fmla="*/ 4 w 75"/>
                <a:gd name="T3" fmla="*/ 37 h 100"/>
                <a:gd name="T4" fmla="*/ 5 w 75"/>
                <a:gd name="T5" fmla="*/ 50 h 100"/>
                <a:gd name="T6" fmla="*/ 9 w 75"/>
                <a:gd name="T7" fmla="*/ 51 h 100"/>
                <a:gd name="T8" fmla="*/ 17 w 75"/>
                <a:gd name="T9" fmla="*/ 66 h 100"/>
                <a:gd name="T10" fmla="*/ 32 w 75"/>
                <a:gd name="T11" fmla="*/ 66 h 100"/>
                <a:gd name="T12" fmla="*/ 34 w 75"/>
                <a:gd name="T13" fmla="*/ 78 h 100"/>
                <a:gd name="T14" fmla="*/ 29 w 75"/>
                <a:gd name="T15" fmla="*/ 100 h 100"/>
                <a:gd name="T16" fmla="*/ 75 w 75"/>
                <a:gd name="T17" fmla="*/ 91 h 100"/>
                <a:gd name="T18" fmla="*/ 58 w 75"/>
                <a:gd name="T19" fmla="*/ 63 h 100"/>
                <a:gd name="T20" fmla="*/ 57 w 75"/>
                <a:gd name="T21" fmla="*/ 31 h 100"/>
                <a:gd name="T22" fmla="*/ 34 w 75"/>
                <a:gd name="T23" fmla="*/ 2 h 100"/>
                <a:gd name="T24" fmla="*/ 4 w 75"/>
                <a:gd name="T25" fmla="*/ 1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00">
                  <a:moveTo>
                    <a:pt x="4" y="13"/>
                  </a:moveTo>
                  <a:cubicBezTo>
                    <a:pt x="0" y="17"/>
                    <a:pt x="4" y="35"/>
                    <a:pt x="4" y="37"/>
                  </a:cubicBezTo>
                  <a:cubicBezTo>
                    <a:pt x="6" y="42"/>
                    <a:pt x="3" y="49"/>
                    <a:pt x="5" y="50"/>
                  </a:cubicBezTo>
                  <a:cubicBezTo>
                    <a:pt x="6" y="51"/>
                    <a:pt x="7" y="50"/>
                    <a:pt x="9" y="51"/>
                  </a:cubicBezTo>
                  <a:cubicBezTo>
                    <a:pt x="9" y="51"/>
                    <a:pt x="16" y="64"/>
                    <a:pt x="17" y="66"/>
                  </a:cubicBezTo>
                  <a:cubicBezTo>
                    <a:pt x="19" y="70"/>
                    <a:pt x="29" y="63"/>
                    <a:pt x="32" y="66"/>
                  </a:cubicBezTo>
                  <a:cubicBezTo>
                    <a:pt x="34" y="68"/>
                    <a:pt x="34" y="73"/>
                    <a:pt x="34" y="78"/>
                  </a:cubicBezTo>
                  <a:cubicBezTo>
                    <a:pt x="29" y="100"/>
                    <a:pt x="29" y="100"/>
                    <a:pt x="29" y="10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61" y="72"/>
                    <a:pt x="58" y="63"/>
                  </a:cubicBezTo>
                  <a:cubicBezTo>
                    <a:pt x="54" y="53"/>
                    <a:pt x="59" y="44"/>
                    <a:pt x="57" y="31"/>
                  </a:cubicBezTo>
                  <a:cubicBezTo>
                    <a:pt x="56" y="19"/>
                    <a:pt x="51" y="3"/>
                    <a:pt x="34" y="2"/>
                  </a:cubicBezTo>
                  <a:cubicBezTo>
                    <a:pt x="19" y="0"/>
                    <a:pt x="9" y="8"/>
                    <a:pt x="4" y="13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slíḑè">
              <a:extLst>
                <a:ext uri="{FF2B5EF4-FFF2-40B4-BE49-F238E27FC236}">
                  <a16:creationId xmlns:a16="http://schemas.microsoft.com/office/drawing/2014/main" id="{86153AD1-6C5E-4648-BDD3-8CED02C1E800}"/>
                </a:ext>
              </a:extLst>
            </p:cNvPr>
            <p:cNvSpPr/>
            <p:nvPr/>
          </p:nvSpPr>
          <p:spPr bwMode="auto">
            <a:xfrm>
              <a:off x="7296151" y="3452813"/>
              <a:ext cx="444500" cy="819150"/>
            </a:xfrm>
            <a:custGeom>
              <a:avLst/>
              <a:gdLst>
                <a:gd name="T0" fmla="*/ 7 w 85"/>
                <a:gd name="T1" fmla="*/ 154 h 157"/>
                <a:gd name="T2" fmla="*/ 38 w 85"/>
                <a:gd name="T3" fmla="*/ 154 h 157"/>
                <a:gd name="T4" fmla="*/ 85 w 85"/>
                <a:gd name="T5" fmla="*/ 152 h 157"/>
                <a:gd name="T6" fmla="*/ 74 w 85"/>
                <a:gd name="T7" fmla="*/ 65 h 157"/>
                <a:gd name="T8" fmla="*/ 77 w 85"/>
                <a:gd name="T9" fmla="*/ 9 h 157"/>
                <a:gd name="T10" fmla="*/ 27 w 85"/>
                <a:gd name="T11" fmla="*/ 0 h 157"/>
                <a:gd name="T12" fmla="*/ 7 w 85"/>
                <a:gd name="T13" fmla="*/ 25 h 157"/>
                <a:gd name="T14" fmla="*/ 7 w 85"/>
                <a:gd name="T15" fmla="*/ 154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157">
                  <a:moveTo>
                    <a:pt x="7" y="154"/>
                  </a:moveTo>
                  <a:cubicBezTo>
                    <a:pt x="7" y="154"/>
                    <a:pt x="19" y="152"/>
                    <a:pt x="38" y="154"/>
                  </a:cubicBezTo>
                  <a:cubicBezTo>
                    <a:pt x="57" y="157"/>
                    <a:pt x="85" y="152"/>
                    <a:pt x="85" y="152"/>
                  </a:cubicBezTo>
                  <a:cubicBezTo>
                    <a:pt x="85" y="152"/>
                    <a:pt x="74" y="92"/>
                    <a:pt x="74" y="65"/>
                  </a:cubicBezTo>
                  <a:cubicBezTo>
                    <a:pt x="75" y="38"/>
                    <a:pt x="77" y="9"/>
                    <a:pt x="77" y="9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14" y="5"/>
                    <a:pt x="7" y="25"/>
                  </a:cubicBezTo>
                  <a:cubicBezTo>
                    <a:pt x="0" y="44"/>
                    <a:pt x="2" y="130"/>
                    <a:pt x="7" y="154"/>
                  </a:cubicBezTo>
                  <a:close/>
                </a:path>
              </a:pathLst>
            </a:custGeom>
            <a:solidFill>
              <a:srgbClr val="E4D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î$1ïḑé">
              <a:extLst>
                <a:ext uri="{FF2B5EF4-FFF2-40B4-BE49-F238E27FC236}">
                  <a16:creationId xmlns:a16="http://schemas.microsoft.com/office/drawing/2014/main" id="{E6A6C3C9-094C-4D51-926F-4613CCFB80F3}"/>
                </a:ext>
              </a:extLst>
            </p:cNvPr>
            <p:cNvSpPr/>
            <p:nvPr/>
          </p:nvSpPr>
          <p:spPr bwMode="auto">
            <a:xfrm>
              <a:off x="7285038" y="3395663"/>
              <a:ext cx="152400" cy="869950"/>
            </a:xfrm>
            <a:custGeom>
              <a:avLst/>
              <a:gdLst>
                <a:gd name="T0" fmla="*/ 25 w 29"/>
                <a:gd name="T1" fmla="*/ 0 h 167"/>
                <a:gd name="T2" fmla="*/ 9 w 29"/>
                <a:gd name="T3" fmla="*/ 14 h 167"/>
                <a:gd name="T4" fmla="*/ 0 w 29"/>
                <a:gd name="T5" fmla="*/ 74 h 167"/>
                <a:gd name="T6" fmla="*/ 2 w 29"/>
                <a:gd name="T7" fmla="*/ 131 h 167"/>
                <a:gd name="T8" fmla="*/ 0 w 29"/>
                <a:gd name="T9" fmla="*/ 167 h 167"/>
                <a:gd name="T10" fmla="*/ 9 w 29"/>
                <a:gd name="T11" fmla="*/ 165 h 167"/>
                <a:gd name="T12" fmla="*/ 9 w 29"/>
                <a:gd name="T13" fmla="*/ 79 h 167"/>
                <a:gd name="T14" fmla="*/ 29 w 29"/>
                <a:gd name="T15" fmla="*/ 12 h 167"/>
                <a:gd name="T16" fmla="*/ 22 w 29"/>
                <a:gd name="T17" fmla="*/ 10 h 167"/>
                <a:gd name="T18" fmla="*/ 25 w 29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167">
                  <a:moveTo>
                    <a:pt x="25" y="0"/>
                  </a:moveTo>
                  <a:cubicBezTo>
                    <a:pt x="22" y="3"/>
                    <a:pt x="9" y="8"/>
                    <a:pt x="9" y="14"/>
                  </a:cubicBezTo>
                  <a:cubicBezTo>
                    <a:pt x="9" y="19"/>
                    <a:pt x="0" y="65"/>
                    <a:pt x="0" y="74"/>
                  </a:cubicBezTo>
                  <a:cubicBezTo>
                    <a:pt x="1" y="84"/>
                    <a:pt x="4" y="120"/>
                    <a:pt x="2" y="131"/>
                  </a:cubicBezTo>
                  <a:cubicBezTo>
                    <a:pt x="0" y="143"/>
                    <a:pt x="0" y="167"/>
                    <a:pt x="0" y="167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9" y="165"/>
                    <a:pt x="7" y="102"/>
                    <a:pt x="9" y="79"/>
                  </a:cubicBezTo>
                  <a:cubicBezTo>
                    <a:pt x="12" y="55"/>
                    <a:pt x="29" y="12"/>
                    <a:pt x="29" y="12"/>
                  </a:cubicBezTo>
                  <a:cubicBezTo>
                    <a:pt x="22" y="10"/>
                    <a:pt x="22" y="10"/>
                    <a:pt x="22" y="1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îšľïďé">
              <a:extLst>
                <a:ext uri="{FF2B5EF4-FFF2-40B4-BE49-F238E27FC236}">
                  <a16:creationId xmlns:a16="http://schemas.microsoft.com/office/drawing/2014/main" id="{0ADCD93B-B5B7-4301-80F2-FEDCF768F086}"/>
                </a:ext>
              </a:extLst>
            </p:cNvPr>
            <p:cNvSpPr/>
            <p:nvPr/>
          </p:nvSpPr>
          <p:spPr bwMode="auto">
            <a:xfrm>
              <a:off x="7405688" y="3332163"/>
              <a:ext cx="401638" cy="976313"/>
            </a:xfrm>
            <a:custGeom>
              <a:avLst/>
              <a:gdLst>
                <a:gd name="T0" fmla="*/ 21 w 77"/>
                <a:gd name="T1" fmla="*/ 24 h 187"/>
                <a:gd name="T2" fmla="*/ 6 w 77"/>
                <a:gd name="T3" fmla="*/ 23 h 187"/>
                <a:gd name="T4" fmla="*/ 0 w 77"/>
                <a:gd name="T5" fmla="*/ 92 h 187"/>
                <a:gd name="T6" fmla="*/ 8 w 77"/>
                <a:gd name="T7" fmla="*/ 181 h 187"/>
                <a:gd name="T8" fmla="*/ 36 w 77"/>
                <a:gd name="T9" fmla="*/ 186 h 187"/>
                <a:gd name="T10" fmla="*/ 64 w 77"/>
                <a:gd name="T11" fmla="*/ 181 h 187"/>
                <a:gd name="T12" fmla="*/ 64 w 77"/>
                <a:gd name="T13" fmla="*/ 108 h 187"/>
                <a:gd name="T14" fmla="*/ 75 w 77"/>
                <a:gd name="T15" fmla="*/ 39 h 187"/>
                <a:gd name="T16" fmla="*/ 36 w 77"/>
                <a:gd name="T17" fmla="*/ 14 h 187"/>
                <a:gd name="T18" fmla="*/ 21 w 77"/>
                <a:gd name="T19" fmla="*/ 2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87">
                  <a:moveTo>
                    <a:pt x="21" y="24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0" y="47"/>
                    <a:pt x="0" y="92"/>
                  </a:cubicBezTo>
                  <a:cubicBezTo>
                    <a:pt x="0" y="130"/>
                    <a:pt x="8" y="181"/>
                    <a:pt x="8" y="181"/>
                  </a:cubicBezTo>
                  <a:cubicBezTo>
                    <a:pt x="8" y="181"/>
                    <a:pt x="20" y="186"/>
                    <a:pt x="36" y="186"/>
                  </a:cubicBezTo>
                  <a:cubicBezTo>
                    <a:pt x="52" y="187"/>
                    <a:pt x="64" y="181"/>
                    <a:pt x="64" y="181"/>
                  </a:cubicBezTo>
                  <a:cubicBezTo>
                    <a:pt x="64" y="181"/>
                    <a:pt x="62" y="144"/>
                    <a:pt x="64" y="108"/>
                  </a:cubicBezTo>
                  <a:cubicBezTo>
                    <a:pt x="67" y="71"/>
                    <a:pt x="77" y="63"/>
                    <a:pt x="75" y="39"/>
                  </a:cubicBezTo>
                  <a:cubicBezTo>
                    <a:pt x="72" y="0"/>
                    <a:pt x="36" y="14"/>
                    <a:pt x="36" y="14"/>
                  </a:cubicBezTo>
                  <a:lnTo>
                    <a:pt x="21" y="24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ṥľïḓe">
              <a:extLst>
                <a:ext uri="{FF2B5EF4-FFF2-40B4-BE49-F238E27FC236}">
                  <a16:creationId xmlns:a16="http://schemas.microsoft.com/office/drawing/2014/main" id="{11E386A2-544B-4EEA-9B40-4DE8B6FC6141}"/>
                </a:ext>
              </a:extLst>
            </p:cNvPr>
            <p:cNvSpPr/>
            <p:nvPr/>
          </p:nvSpPr>
          <p:spPr bwMode="auto">
            <a:xfrm>
              <a:off x="7437438" y="3352801"/>
              <a:ext cx="161925" cy="182563"/>
            </a:xfrm>
            <a:custGeom>
              <a:avLst/>
              <a:gdLst>
                <a:gd name="T0" fmla="*/ 0 w 31"/>
                <a:gd name="T1" fmla="*/ 19 h 35"/>
                <a:gd name="T2" fmla="*/ 28 w 31"/>
                <a:gd name="T3" fmla="*/ 0 h 35"/>
                <a:gd name="T4" fmla="*/ 30 w 31"/>
                <a:gd name="T5" fmla="*/ 10 h 35"/>
                <a:gd name="T6" fmla="*/ 6 w 31"/>
                <a:gd name="T7" fmla="*/ 35 h 35"/>
                <a:gd name="T8" fmla="*/ 0 w 31"/>
                <a:gd name="T9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5">
                  <a:moveTo>
                    <a:pt x="0" y="19"/>
                  </a:moveTo>
                  <a:cubicBezTo>
                    <a:pt x="0" y="19"/>
                    <a:pt x="24" y="8"/>
                    <a:pt x="28" y="0"/>
                  </a:cubicBezTo>
                  <a:cubicBezTo>
                    <a:pt x="28" y="0"/>
                    <a:pt x="31" y="7"/>
                    <a:pt x="30" y="10"/>
                  </a:cubicBezTo>
                  <a:cubicBezTo>
                    <a:pt x="29" y="13"/>
                    <a:pt x="6" y="35"/>
                    <a:pt x="6" y="35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508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ş1îḑé">
              <a:extLst>
                <a:ext uri="{FF2B5EF4-FFF2-40B4-BE49-F238E27FC236}">
                  <a16:creationId xmlns:a16="http://schemas.microsoft.com/office/drawing/2014/main" id="{140C1A8B-A4F5-45AA-9F1A-3F361ECE092F}"/>
                </a:ext>
              </a:extLst>
            </p:cNvPr>
            <p:cNvSpPr/>
            <p:nvPr/>
          </p:nvSpPr>
          <p:spPr bwMode="auto">
            <a:xfrm>
              <a:off x="7248526" y="2894013"/>
              <a:ext cx="668338" cy="846138"/>
            </a:xfrm>
            <a:custGeom>
              <a:avLst/>
              <a:gdLst>
                <a:gd name="T0" fmla="*/ 56 w 128"/>
                <a:gd name="T1" fmla="*/ 110 h 162"/>
                <a:gd name="T2" fmla="*/ 28 w 128"/>
                <a:gd name="T3" fmla="*/ 60 h 162"/>
                <a:gd name="T4" fmla="*/ 0 w 128"/>
                <a:gd name="T5" fmla="*/ 31 h 162"/>
                <a:gd name="T6" fmla="*/ 27 w 128"/>
                <a:gd name="T7" fmla="*/ 5 h 162"/>
                <a:gd name="T8" fmla="*/ 79 w 128"/>
                <a:gd name="T9" fmla="*/ 44 h 162"/>
                <a:gd name="T10" fmla="*/ 104 w 128"/>
                <a:gd name="T11" fmla="*/ 85 h 162"/>
                <a:gd name="T12" fmla="*/ 107 w 128"/>
                <a:gd name="T13" fmla="*/ 147 h 162"/>
                <a:gd name="T14" fmla="*/ 91 w 128"/>
                <a:gd name="T15" fmla="*/ 107 h 162"/>
                <a:gd name="T16" fmla="*/ 66 w 128"/>
                <a:gd name="T17" fmla="*/ 123 h 162"/>
                <a:gd name="T18" fmla="*/ 56 w 128"/>
                <a:gd name="T19" fmla="*/ 11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62">
                  <a:moveTo>
                    <a:pt x="56" y="110"/>
                  </a:moveTo>
                  <a:cubicBezTo>
                    <a:pt x="62" y="80"/>
                    <a:pt x="46" y="71"/>
                    <a:pt x="28" y="60"/>
                  </a:cubicBezTo>
                  <a:cubicBezTo>
                    <a:pt x="11" y="49"/>
                    <a:pt x="0" y="31"/>
                    <a:pt x="0" y="31"/>
                  </a:cubicBezTo>
                  <a:cubicBezTo>
                    <a:pt x="0" y="31"/>
                    <a:pt x="7" y="9"/>
                    <a:pt x="27" y="5"/>
                  </a:cubicBezTo>
                  <a:cubicBezTo>
                    <a:pt x="47" y="0"/>
                    <a:pt x="72" y="12"/>
                    <a:pt x="79" y="44"/>
                  </a:cubicBezTo>
                  <a:cubicBezTo>
                    <a:pt x="83" y="66"/>
                    <a:pt x="89" y="74"/>
                    <a:pt x="104" y="85"/>
                  </a:cubicBezTo>
                  <a:cubicBezTo>
                    <a:pt x="122" y="98"/>
                    <a:pt x="128" y="131"/>
                    <a:pt x="107" y="147"/>
                  </a:cubicBezTo>
                  <a:cubicBezTo>
                    <a:pt x="87" y="162"/>
                    <a:pt x="98" y="127"/>
                    <a:pt x="91" y="107"/>
                  </a:cubicBezTo>
                  <a:cubicBezTo>
                    <a:pt x="90" y="104"/>
                    <a:pt x="75" y="121"/>
                    <a:pt x="66" y="123"/>
                  </a:cubicBezTo>
                  <a:cubicBezTo>
                    <a:pt x="57" y="126"/>
                    <a:pt x="55" y="115"/>
                    <a:pt x="56" y="110"/>
                  </a:cubicBezTo>
                  <a:close/>
                </a:path>
              </a:pathLst>
            </a:custGeom>
            <a:solidFill>
              <a:srgbClr val="B56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ïşḻîdê">
              <a:extLst>
                <a:ext uri="{FF2B5EF4-FFF2-40B4-BE49-F238E27FC236}">
                  <a16:creationId xmlns:a16="http://schemas.microsoft.com/office/drawing/2014/main" id="{08EF7EEC-C8C9-402B-AC1F-937B3C03E989}"/>
                </a:ext>
              </a:extLst>
            </p:cNvPr>
            <p:cNvSpPr/>
            <p:nvPr/>
          </p:nvSpPr>
          <p:spPr bwMode="auto">
            <a:xfrm>
              <a:off x="7373938" y="3395663"/>
              <a:ext cx="63500" cy="123825"/>
            </a:xfrm>
            <a:custGeom>
              <a:avLst/>
              <a:gdLst>
                <a:gd name="T0" fmla="*/ 8 w 12"/>
                <a:gd name="T1" fmla="*/ 0 h 24"/>
                <a:gd name="T2" fmla="*/ 12 w 12"/>
                <a:gd name="T3" fmla="*/ 11 h 24"/>
                <a:gd name="T4" fmla="*/ 3 w 12"/>
                <a:gd name="T5" fmla="*/ 24 h 24"/>
                <a:gd name="T6" fmla="*/ 3 w 12"/>
                <a:gd name="T7" fmla="*/ 10 h 24"/>
                <a:gd name="T8" fmla="*/ 8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8" y="0"/>
                  </a:moveTo>
                  <a:cubicBezTo>
                    <a:pt x="8" y="0"/>
                    <a:pt x="7" y="7"/>
                    <a:pt x="12" y="11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0" y="14"/>
                    <a:pt x="3" y="10"/>
                  </a:cubicBezTo>
                  <a:cubicBezTo>
                    <a:pt x="5" y="6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08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sļíḍê">
              <a:extLst>
                <a:ext uri="{FF2B5EF4-FFF2-40B4-BE49-F238E27FC236}">
                  <a16:creationId xmlns:a16="http://schemas.microsoft.com/office/drawing/2014/main" id="{7FFC0BC2-1E8B-42AB-BF5F-E26D67F992C8}"/>
                </a:ext>
              </a:extLst>
            </p:cNvPr>
            <p:cNvSpPr/>
            <p:nvPr/>
          </p:nvSpPr>
          <p:spPr bwMode="auto">
            <a:xfrm>
              <a:off x="6851651" y="5492751"/>
              <a:ext cx="223838" cy="171450"/>
            </a:xfrm>
            <a:custGeom>
              <a:avLst/>
              <a:gdLst>
                <a:gd name="T0" fmla="*/ 21 w 43"/>
                <a:gd name="T1" fmla="*/ 0 h 33"/>
                <a:gd name="T2" fmla="*/ 29 w 43"/>
                <a:gd name="T3" fmla="*/ 6 h 33"/>
                <a:gd name="T4" fmla="*/ 41 w 43"/>
                <a:gd name="T5" fmla="*/ 3 h 33"/>
                <a:gd name="T6" fmla="*/ 43 w 43"/>
                <a:gd name="T7" fmla="*/ 17 h 33"/>
                <a:gd name="T8" fmla="*/ 19 w 43"/>
                <a:gd name="T9" fmla="*/ 33 h 33"/>
                <a:gd name="T10" fmla="*/ 0 w 43"/>
                <a:gd name="T11" fmla="*/ 33 h 33"/>
                <a:gd name="T12" fmla="*/ 11 w 43"/>
                <a:gd name="T13" fmla="*/ 22 h 33"/>
                <a:gd name="T14" fmla="*/ 21 w 43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3">
                  <a:moveTo>
                    <a:pt x="21" y="0"/>
                  </a:moveTo>
                  <a:cubicBezTo>
                    <a:pt x="21" y="0"/>
                    <a:pt x="22" y="4"/>
                    <a:pt x="29" y="6"/>
                  </a:cubicBezTo>
                  <a:cubicBezTo>
                    <a:pt x="36" y="8"/>
                    <a:pt x="41" y="3"/>
                    <a:pt x="41" y="3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1" y="22"/>
                    <a:pt x="11" y="22"/>
                    <a:pt x="11" y="22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îsḻíḓe">
              <a:extLst>
                <a:ext uri="{FF2B5EF4-FFF2-40B4-BE49-F238E27FC236}">
                  <a16:creationId xmlns:a16="http://schemas.microsoft.com/office/drawing/2014/main" id="{430794EE-1601-40B8-8537-ED934656B6AD}"/>
                </a:ext>
              </a:extLst>
            </p:cNvPr>
            <p:cNvSpPr/>
            <p:nvPr/>
          </p:nvSpPr>
          <p:spPr bwMode="auto">
            <a:xfrm>
              <a:off x="6343651" y="5387976"/>
              <a:ext cx="298450" cy="125413"/>
            </a:xfrm>
            <a:custGeom>
              <a:avLst/>
              <a:gdLst>
                <a:gd name="T0" fmla="*/ 41 w 57"/>
                <a:gd name="T1" fmla="*/ 0 h 24"/>
                <a:gd name="T2" fmla="*/ 44 w 57"/>
                <a:gd name="T3" fmla="*/ 10 h 24"/>
                <a:gd name="T4" fmla="*/ 57 w 57"/>
                <a:gd name="T5" fmla="*/ 10 h 24"/>
                <a:gd name="T6" fmla="*/ 54 w 57"/>
                <a:gd name="T7" fmla="*/ 24 h 24"/>
                <a:gd name="T8" fmla="*/ 0 w 57"/>
                <a:gd name="T9" fmla="*/ 7 h 24"/>
                <a:gd name="T10" fmla="*/ 41 w 57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24">
                  <a:moveTo>
                    <a:pt x="41" y="0"/>
                  </a:moveTo>
                  <a:cubicBezTo>
                    <a:pt x="41" y="0"/>
                    <a:pt x="38" y="6"/>
                    <a:pt x="44" y="10"/>
                  </a:cubicBezTo>
                  <a:cubicBezTo>
                    <a:pt x="50" y="14"/>
                    <a:pt x="57" y="10"/>
                    <a:pt x="57" y="10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$ľíḑé">
              <a:extLst>
                <a:ext uri="{FF2B5EF4-FFF2-40B4-BE49-F238E27FC236}">
                  <a16:creationId xmlns:a16="http://schemas.microsoft.com/office/drawing/2014/main" id="{B4FA25CA-1D43-486F-A03B-C1615DD1D70E}"/>
                </a:ext>
              </a:extLst>
            </p:cNvPr>
            <p:cNvSpPr/>
            <p:nvPr/>
          </p:nvSpPr>
          <p:spPr bwMode="auto">
            <a:xfrm>
              <a:off x="6972301" y="3421063"/>
              <a:ext cx="846138" cy="704850"/>
            </a:xfrm>
            <a:custGeom>
              <a:avLst/>
              <a:gdLst>
                <a:gd name="T0" fmla="*/ 132 w 162"/>
                <a:gd name="T1" fmla="*/ 14 h 135"/>
                <a:gd name="T2" fmla="*/ 102 w 162"/>
                <a:gd name="T3" fmla="*/ 94 h 135"/>
                <a:gd name="T4" fmla="*/ 0 w 162"/>
                <a:gd name="T5" fmla="*/ 124 h 135"/>
                <a:gd name="T6" fmla="*/ 10 w 162"/>
                <a:gd name="T7" fmla="*/ 135 h 135"/>
                <a:gd name="T8" fmla="*/ 116 w 162"/>
                <a:gd name="T9" fmla="*/ 113 h 135"/>
                <a:gd name="T10" fmla="*/ 157 w 162"/>
                <a:gd name="T11" fmla="*/ 27 h 135"/>
                <a:gd name="T12" fmla="*/ 132 w 162"/>
                <a:gd name="T13" fmla="*/ 1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5">
                  <a:moveTo>
                    <a:pt x="132" y="14"/>
                  </a:moveTo>
                  <a:cubicBezTo>
                    <a:pt x="127" y="27"/>
                    <a:pt x="112" y="68"/>
                    <a:pt x="102" y="94"/>
                  </a:cubicBezTo>
                  <a:cubicBezTo>
                    <a:pt x="102" y="94"/>
                    <a:pt x="30" y="116"/>
                    <a:pt x="0" y="12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5"/>
                    <a:pt x="98" y="122"/>
                    <a:pt x="116" y="113"/>
                  </a:cubicBezTo>
                  <a:cubicBezTo>
                    <a:pt x="136" y="104"/>
                    <a:pt x="154" y="43"/>
                    <a:pt x="157" y="27"/>
                  </a:cubicBezTo>
                  <a:cubicBezTo>
                    <a:pt x="162" y="3"/>
                    <a:pt x="138" y="0"/>
                    <a:pt x="132" y="14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ŝľiḋé">
              <a:extLst>
                <a:ext uri="{FF2B5EF4-FFF2-40B4-BE49-F238E27FC236}">
                  <a16:creationId xmlns:a16="http://schemas.microsoft.com/office/drawing/2014/main" id="{4F51DFF7-2FB3-4F4E-B091-724D94FB05A2}"/>
                </a:ext>
              </a:extLst>
            </p:cNvPr>
            <p:cNvSpPr/>
            <p:nvPr/>
          </p:nvSpPr>
          <p:spPr bwMode="auto">
            <a:xfrm>
              <a:off x="6705601" y="4052888"/>
              <a:ext cx="317500" cy="82550"/>
            </a:xfrm>
            <a:custGeom>
              <a:avLst/>
              <a:gdLst>
                <a:gd name="T0" fmla="*/ 58 w 61"/>
                <a:gd name="T1" fmla="*/ 5 h 16"/>
                <a:gd name="T2" fmla="*/ 51 w 61"/>
                <a:gd name="T3" fmla="*/ 3 h 16"/>
                <a:gd name="T4" fmla="*/ 30 w 61"/>
                <a:gd name="T5" fmla="*/ 1 h 16"/>
                <a:gd name="T6" fmla="*/ 13 w 61"/>
                <a:gd name="T7" fmla="*/ 8 h 16"/>
                <a:gd name="T8" fmla="*/ 0 w 61"/>
                <a:gd name="T9" fmla="*/ 14 h 16"/>
                <a:gd name="T10" fmla="*/ 5 w 61"/>
                <a:gd name="T11" fmla="*/ 14 h 16"/>
                <a:gd name="T12" fmla="*/ 16 w 61"/>
                <a:gd name="T13" fmla="*/ 16 h 16"/>
                <a:gd name="T14" fmla="*/ 26 w 61"/>
                <a:gd name="T15" fmla="*/ 14 h 16"/>
                <a:gd name="T16" fmla="*/ 44 w 61"/>
                <a:gd name="T17" fmla="*/ 14 h 16"/>
                <a:gd name="T18" fmla="*/ 61 w 61"/>
                <a:gd name="T19" fmla="*/ 14 h 16"/>
                <a:gd name="T20" fmla="*/ 58 w 61"/>
                <a:gd name="T2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6">
                  <a:moveTo>
                    <a:pt x="58" y="5"/>
                  </a:move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35" y="2"/>
                    <a:pt x="30" y="1"/>
                  </a:cubicBezTo>
                  <a:cubicBezTo>
                    <a:pt x="26" y="0"/>
                    <a:pt x="20" y="6"/>
                    <a:pt x="13" y="8"/>
                  </a:cubicBezTo>
                  <a:cubicBezTo>
                    <a:pt x="6" y="10"/>
                    <a:pt x="0" y="14"/>
                    <a:pt x="0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38" y="13"/>
                    <a:pt x="44" y="14"/>
                  </a:cubicBezTo>
                  <a:cubicBezTo>
                    <a:pt x="51" y="15"/>
                    <a:pt x="61" y="14"/>
                    <a:pt x="61" y="14"/>
                  </a:cubicBezTo>
                  <a:lnTo>
                    <a:pt x="58" y="5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sḷíďé">
              <a:extLst>
                <a:ext uri="{FF2B5EF4-FFF2-40B4-BE49-F238E27FC236}">
                  <a16:creationId xmlns:a16="http://schemas.microsoft.com/office/drawing/2014/main" id="{ABBB450D-0E1C-46E2-BB6E-ED15D742FA32}"/>
                </a:ext>
              </a:extLst>
            </p:cNvPr>
            <p:cNvSpPr/>
            <p:nvPr/>
          </p:nvSpPr>
          <p:spPr bwMode="auto">
            <a:xfrm>
              <a:off x="5424488" y="2481263"/>
              <a:ext cx="130175" cy="250825"/>
            </a:xfrm>
            <a:custGeom>
              <a:avLst/>
              <a:gdLst>
                <a:gd name="T0" fmla="*/ 20 w 25"/>
                <a:gd name="T1" fmla="*/ 1 h 48"/>
                <a:gd name="T2" fmla="*/ 0 w 25"/>
                <a:gd name="T3" fmla="*/ 46 h 48"/>
                <a:gd name="T4" fmla="*/ 5 w 25"/>
                <a:gd name="T5" fmla="*/ 48 h 48"/>
                <a:gd name="T6" fmla="*/ 25 w 25"/>
                <a:gd name="T7" fmla="*/ 3 h 48"/>
                <a:gd name="T8" fmla="*/ 24 w 25"/>
                <a:gd name="T9" fmla="*/ 2 h 48"/>
                <a:gd name="T10" fmla="*/ 21 w 25"/>
                <a:gd name="T11" fmla="*/ 0 h 48"/>
                <a:gd name="T12" fmla="*/ 20 w 25"/>
                <a:gd name="T1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48">
                  <a:moveTo>
                    <a:pt x="20" y="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2"/>
                    <a:pt x="24" y="2"/>
                  </a:cubicBezTo>
                  <a:cubicBezTo>
                    <a:pt x="23" y="1"/>
                    <a:pt x="22" y="1"/>
                    <a:pt x="21" y="0"/>
                  </a:cubicBezTo>
                  <a:cubicBezTo>
                    <a:pt x="20" y="0"/>
                    <a:pt x="20" y="0"/>
                    <a:pt x="20" y="1"/>
                  </a:cubicBez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îsḻíďê">
              <a:extLst>
                <a:ext uri="{FF2B5EF4-FFF2-40B4-BE49-F238E27FC236}">
                  <a16:creationId xmlns:a16="http://schemas.microsoft.com/office/drawing/2014/main" id="{D438D0B9-733F-4585-8EC7-5A468F0DB551}"/>
                </a:ext>
              </a:extLst>
            </p:cNvPr>
            <p:cNvSpPr/>
            <p:nvPr/>
          </p:nvSpPr>
          <p:spPr bwMode="auto">
            <a:xfrm>
              <a:off x="5513388" y="2466976"/>
              <a:ext cx="47625" cy="77788"/>
            </a:xfrm>
            <a:custGeom>
              <a:avLst/>
              <a:gdLst>
                <a:gd name="T0" fmla="*/ 3 w 9"/>
                <a:gd name="T1" fmla="*/ 15 h 15"/>
                <a:gd name="T2" fmla="*/ 0 w 9"/>
                <a:gd name="T3" fmla="*/ 14 h 15"/>
                <a:gd name="T4" fmla="*/ 5 w 9"/>
                <a:gd name="T5" fmla="*/ 1 h 15"/>
                <a:gd name="T6" fmla="*/ 7 w 9"/>
                <a:gd name="T7" fmla="*/ 0 h 15"/>
                <a:gd name="T8" fmla="*/ 7 w 9"/>
                <a:gd name="T9" fmla="*/ 0 h 15"/>
                <a:gd name="T10" fmla="*/ 8 w 9"/>
                <a:gd name="T11" fmla="*/ 2 h 15"/>
                <a:gd name="T12" fmla="*/ 3 w 9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5">
                  <a:moveTo>
                    <a:pt x="3" y="15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8" y="2"/>
                  </a:cubicBezTo>
                  <a:lnTo>
                    <a:pt x="3" y="15"/>
                  </a:ln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iś1îdé">
              <a:extLst>
                <a:ext uri="{FF2B5EF4-FFF2-40B4-BE49-F238E27FC236}">
                  <a16:creationId xmlns:a16="http://schemas.microsoft.com/office/drawing/2014/main" id="{F0246486-A582-4BB2-830C-4E877563820E}"/>
                </a:ext>
              </a:extLst>
            </p:cNvPr>
            <p:cNvSpPr/>
            <p:nvPr/>
          </p:nvSpPr>
          <p:spPr bwMode="auto">
            <a:xfrm>
              <a:off x="5330826" y="2857501"/>
              <a:ext cx="465138" cy="458788"/>
            </a:xfrm>
            <a:custGeom>
              <a:avLst/>
              <a:gdLst>
                <a:gd name="T0" fmla="*/ 89 w 89"/>
                <a:gd name="T1" fmla="*/ 36 h 88"/>
                <a:gd name="T2" fmla="*/ 63 w 89"/>
                <a:gd name="T3" fmla="*/ 88 h 88"/>
                <a:gd name="T4" fmla="*/ 17 w 89"/>
                <a:gd name="T5" fmla="*/ 32 h 88"/>
                <a:gd name="T6" fmla="*/ 0 w 89"/>
                <a:gd name="T7" fmla="*/ 4 h 88"/>
                <a:gd name="T8" fmla="*/ 15 w 89"/>
                <a:gd name="T9" fmla="*/ 0 h 88"/>
                <a:gd name="T10" fmla="*/ 45 w 89"/>
                <a:gd name="T11" fmla="*/ 34 h 88"/>
                <a:gd name="T12" fmla="*/ 54 w 89"/>
                <a:gd name="T13" fmla="*/ 42 h 88"/>
                <a:gd name="T14" fmla="*/ 61 w 89"/>
                <a:gd name="T15" fmla="*/ 22 h 88"/>
                <a:gd name="T16" fmla="*/ 89 w 89"/>
                <a:gd name="T17" fmla="*/ 3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88">
                  <a:moveTo>
                    <a:pt x="89" y="36"/>
                  </a:moveTo>
                  <a:cubicBezTo>
                    <a:pt x="89" y="36"/>
                    <a:pt x="70" y="88"/>
                    <a:pt x="63" y="88"/>
                  </a:cubicBezTo>
                  <a:cubicBezTo>
                    <a:pt x="57" y="88"/>
                    <a:pt x="23" y="40"/>
                    <a:pt x="17" y="32"/>
                  </a:cubicBezTo>
                  <a:cubicBezTo>
                    <a:pt x="11" y="24"/>
                    <a:pt x="0" y="4"/>
                    <a:pt x="0" y="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39" y="29"/>
                    <a:pt x="45" y="34"/>
                  </a:cubicBezTo>
                  <a:cubicBezTo>
                    <a:pt x="52" y="40"/>
                    <a:pt x="54" y="42"/>
                    <a:pt x="54" y="42"/>
                  </a:cubicBezTo>
                  <a:cubicBezTo>
                    <a:pt x="61" y="22"/>
                    <a:pt x="61" y="22"/>
                    <a:pt x="61" y="22"/>
                  </a:cubicBezTo>
                  <a:lnTo>
                    <a:pt x="89" y="36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íṣliḍè">
              <a:extLst>
                <a:ext uri="{FF2B5EF4-FFF2-40B4-BE49-F238E27FC236}">
                  <a16:creationId xmlns:a16="http://schemas.microsoft.com/office/drawing/2014/main" id="{4774AE4A-EC24-470B-BBE6-2B6DBB65BD30}"/>
                </a:ext>
              </a:extLst>
            </p:cNvPr>
            <p:cNvSpPr/>
            <p:nvPr/>
          </p:nvSpPr>
          <p:spPr bwMode="auto">
            <a:xfrm>
              <a:off x="5622926" y="2747963"/>
              <a:ext cx="177800" cy="333375"/>
            </a:xfrm>
            <a:custGeom>
              <a:avLst/>
              <a:gdLst>
                <a:gd name="T0" fmla="*/ 22 w 34"/>
                <a:gd name="T1" fmla="*/ 2 h 64"/>
                <a:gd name="T2" fmla="*/ 8 w 34"/>
                <a:gd name="T3" fmla="*/ 25 h 64"/>
                <a:gd name="T4" fmla="*/ 0 w 34"/>
                <a:gd name="T5" fmla="*/ 53 h 64"/>
                <a:gd name="T6" fmla="*/ 26 w 34"/>
                <a:gd name="T7" fmla="*/ 64 h 64"/>
                <a:gd name="T8" fmla="*/ 32 w 34"/>
                <a:gd name="T9" fmla="*/ 23 h 64"/>
                <a:gd name="T10" fmla="*/ 22 w 34"/>
                <a:gd name="T11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64">
                  <a:moveTo>
                    <a:pt x="22" y="2"/>
                  </a:moveTo>
                  <a:cubicBezTo>
                    <a:pt x="14" y="4"/>
                    <a:pt x="12" y="11"/>
                    <a:pt x="8" y="25"/>
                  </a:cubicBezTo>
                  <a:cubicBezTo>
                    <a:pt x="5" y="39"/>
                    <a:pt x="0" y="53"/>
                    <a:pt x="0" y="53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26" y="64"/>
                    <a:pt x="30" y="39"/>
                    <a:pt x="32" y="23"/>
                  </a:cubicBezTo>
                  <a:cubicBezTo>
                    <a:pt x="34" y="8"/>
                    <a:pt x="29" y="0"/>
                    <a:pt x="22" y="2"/>
                  </a:cubicBez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ṥľíḍè">
              <a:extLst>
                <a:ext uri="{FF2B5EF4-FFF2-40B4-BE49-F238E27FC236}">
                  <a16:creationId xmlns:a16="http://schemas.microsoft.com/office/drawing/2014/main" id="{1D033896-D668-4C8D-B47D-620104A68E93}"/>
                </a:ext>
              </a:extLst>
            </p:cNvPr>
            <p:cNvSpPr/>
            <p:nvPr/>
          </p:nvSpPr>
          <p:spPr bwMode="auto">
            <a:xfrm>
              <a:off x="6092826" y="5575301"/>
              <a:ext cx="188913" cy="95250"/>
            </a:xfrm>
            <a:custGeom>
              <a:avLst/>
              <a:gdLst>
                <a:gd name="T0" fmla="*/ 36 w 36"/>
                <a:gd name="T1" fmla="*/ 0 h 18"/>
                <a:gd name="T2" fmla="*/ 36 w 36"/>
                <a:gd name="T3" fmla="*/ 18 h 18"/>
                <a:gd name="T4" fmla="*/ 0 w 36"/>
                <a:gd name="T5" fmla="*/ 18 h 18"/>
                <a:gd name="T6" fmla="*/ 18 w 36"/>
                <a:gd name="T7" fmla="*/ 8 h 18"/>
                <a:gd name="T8" fmla="*/ 21 w 36"/>
                <a:gd name="T9" fmla="*/ 0 h 18"/>
                <a:gd name="T10" fmla="*/ 36 w 36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8">
                  <a:moveTo>
                    <a:pt x="36" y="0"/>
                  </a:moveTo>
                  <a:cubicBezTo>
                    <a:pt x="36" y="18"/>
                    <a:pt x="36" y="18"/>
                    <a:pt x="36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1"/>
                    <a:pt x="18" y="8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îṧḻïďè">
              <a:extLst>
                <a:ext uri="{FF2B5EF4-FFF2-40B4-BE49-F238E27FC236}">
                  <a16:creationId xmlns:a16="http://schemas.microsoft.com/office/drawing/2014/main" id="{FCBF362F-06D1-4AF1-959F-D17C1D0B5AF4}"/>
                </a:ext>
              </a:extLst>
            </p:cNvPr>
            <p:cNvSpPr/>
            <p:nvPr/>
          </p:nvSpPr>
          <p:spPr bwMode="auto">
            <a:xfrm>
              <a:off x="5700713" y="5575301"/>
              <a:ext cx="184150" cy="95250"/>
            </a:xfrm>
            <a:custGeom>
              <a:avLst/>
              <a:gdLst>
                <a:gd name="T0" fmla="*/ 35 w 35"/>
                <a:gd name="T1" fmla="*/ 0 h 18"/>
                <a:gd name="T2" fmla="*/ 35 w 35"/>
                <a:gd name="T3" fmla="*/ 18 h 18"/>
                <a:gd name="T4" fmla="*/ 0 w 35"/>
                <a:gd name="T5" fmla="*/ 18 h 18"/>
                <a:gd name="T6" fmla="*/ 18 w 35"/>
                <a:gd name="T7" fmla="*/ 8 h 18"/>
                <a:gd name="T8" fmla="*/ 21 w 35"/>
                <a:gd name="T9" fmla="*/ 0 h 18"/>
                <a:gd name="T10" fmla="*/ 35 w 35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8">
                  <a:moveTo>
                    <a:pt x="35" y="0"/>
                  </a:moveTo>
                  <a:cubicBezTo>
                    <a:pt x="35" y="18"/>
                    <a:pt x="35" y="18"/>
                    <a:pt x="3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1"/>
                    <a:pt x="18" y="8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iṡ1íḓé">
              <a:extLst>
                <a:ext uri="{FF2B5EF4-FFF2-40B4-BE49-F238E27FC236}">
                  <a16:creationId xmlns:a16="http://schemas.microsoft.com/office/drawing/2014/main" id="{EB901B6A-8FE5-4701-9CBA-8CD192E96600}"/>
                </a:ext>
              </a:extLst>
            </p:cNvPr>
            <p:cNvSpPr/>
            <p:nvPr/>
          </p:nvSpPr>
          <p:spPr bwMode="auto">
            <a:xfrm>
              <a:off x="5795963" y="3619501"/>
              <a:ext cx="501650" cy="1951038"/>
            </a:xfrm>
            <a:custGeom>
              <a:avLst/>
              <a:gdLst>
                <a:gd name="T0" fmla="*/ 85 w 96"/>
                <a:gd name="T1" fmla="*/ 0 h 374"/>
                <a:gd name="T2" fmla="*/ 92 w 96"/>
                <a:gd name="T3" fmla="*/ 123 h 374"/>
                <a:gd name="T4" fmla="*/ 96 w 96"/>
                <a:gd name="T5" fmla="*/ 374 h 374"/>
                <a:gd name="T6" fmla="*/ 70 w 96"/>
                <a:gd name="T7" fmla="*/ 374 h 374"/>
                <a:gd name="T8" fmla="*/ 34 w 96"/>
                <a:gd name="T9" fmla="*/ 152 h 374"/>
                <a:gd name="T10" fmla="*/ 0 w 96"/>
                <a:gd name="T11" fmla="*/ 1 h 374"/>
                <a:gd name="T12" fmla="*/ 85 w 96"/>
                <a:gd name="T13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374">
                  <a:moveTo>
                    <a:pt x="85" y="0"/>
                  </a:moveTo>
                  <a:cubicBezTo>
                    <a:pt x="85" y="0"/>
                    <a:pt x="91" y="59"/>
                    <a:pt x="92" y="123"/>
                  </a:cubicBezTo>
                  <a:cubicBezTo>
                    <a:pt x="92" y="186"/>
                    <a:pt x="96" y="374"/>
                    <a:pt x="96" y="374"/>
                  </a:cubicBezTo>
                  <a:cubicBezTo>
                    <a:pt x="70" y="374"/>
                    <a:pt x="70" y="374"/>
                    <a:pt x="70" y="374"/>
                  </a:cubicBezTo>
                  <a:cubicBezTo>
                    <a:pt x="70" y="374"/>
                    <a:pt x="44" y="193"/>
                    <a:pt x="34" y="152"/>
                  </a:cubicBezTo>
                  <a:cubicBezTo>
                    <a:pt x="25" y="111"/>
                    <a:pt x="0" y="1"/>
                    <a:pt x="0" y="1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iŝlîḋè">
              <a:extLst>
                <a:ext uri="{FF2B5EF4-FFF2-40B4-BE49-F238E27FC236}">
                  <a16:creationId xmlns:a16="http://schemas.microsoft.com/office/drawing/2014/main" id="{BC376B99-B0BF-4722-A171-F7EE4C966DD4}"/>
                </a:ext>
              </a:extLst>
            </p:cNvPr>
            <p:cNvSpPr/>
            <p:nvPr/>
          </p:nvSpPr>
          <p:spPr bwMode="auto">
            <a:xfrm>
              <a:off x="5800726" y="2503488"/>
              <a:ext cx="350838" cy="374650"/>
            </a:xfrm>
            <a:custGeom>
              <a:avLst/>
              <a:gdLst>
                <a:gd name="T0" fmla="*/ 45 w 67"/>
                <a:gd name="T1" fmla="*/ 0 h 72"/>
                <a:gd name="T2" fmla="*/ 48 w 67"/>
                <a:gd name="T3" fmla="*/ 20 h 72"/>
                <a:gd name="T4" fmla="*/ 51 w 67"/>
                <a:gd name="T5" fmla="*/ 32 h 72"/>
                <a:gd name="T6" fmla="*/ 67 w 67"/>
                <a:gd name="T7" fmla="*/ 50 h 72"/>
                <a:gd name="T8" fmla="*/ 12 w 67"/>
                <a:gd name="T9" fmla="*/ 72 h 72"/>
                <a:gd name="T10" fmla="*/ 4 w 67"/>
                <a:gd name="T11" fmla="*/ 47 h 72"/>
                <a:gd name="T12" fmla="*/ 20 w 67"/>
                <a:gd name="T13" fmla="*/ 31 h 72"/>
                <a:gd name="T14" fmla="*/ 23 w 67"/>
                <a:gd name="T15" fmla="*/ 10 h 72"/>
                <a:gd name="T16" fmla="*/ 45 w 67"/>
                <a:gd name="T1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72">
                  <a:moveTo>
                    <a:pt x="45" y="0"/>
                  </a:moveTo>
                  <a:cubicBezTo>
                    <a:pt x="45" y="0"/>
                    <a:pt x="46" y="13"/>
                    <a:pt x="48" y="20"/>
                  </a:cubicBezTo>
                  <a:cubicBezTo>
                    <a:pt x="49" y="26"/>
                    <a:pt x="50" y="30"/>
                    <a:pt x="51" y="32"/>
                  </a:cubicBezTo>
                  <a:cubicBezTo>
                    <a:pt x="53" y="36"/>
                    <a:pt x="67" y="50"/>
                    <a:pt x="67" y="50"/>
                  </a:cubicBezTo>
                  <a:cubicBezTo>
                    <a:pt x="67" y="50"/>
                    <a:pt x="25" y="72"/>
                    <a:pt x="12" y="72"/>
                  </a:cubicBezTo>
                  <a:cubicBezTo>
                    <a:pt x="0" y="72"/>
                    <a:pt x="4" y="47"/>
                    <a:pt x="4" y="47"/>
                  </a:cubicBezTo>
                  <a:cubicBezTo>
                    <a:pt x="4" y="47"/>
                    <a:pt x="18" y="36"/>
                    <a:pt x="20" y="31"/>
                  </a:cubicBezTo>
                  <a:cubicBezTo>
                    <a:pt x="22" y="26"/>
                    <a:pt x="23" y="10"/>
                    <a:pt x="23" y="10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ŝļïḓé">
              <a:extLst>
                <a:ext uri="{FF2B5EF4-FFF2-40B4-BE49-F238E27FC236}">
                  <a16:creationId xmlns:a16="http://schemas.microsoft.com/office/drawing/2014/main" id="{6697E9CD-ED8E-49F7-AD80-31E569F57180}"/>
                </a:ext>
              </a:extLst>
            </p:cNvPr>
            <p:cNvSpPr/>
            <p:nvPr/>
          </p:nvSpPr>
          <p:spPr bwMode="auto">
            <a:xfrm>
              <a:off x="5611813" y="3624263"/>
              <a:ext cx="334963" cy="1951038"/>
            </a:xfrm>
            <a:custGeom>
              <a:avLst/>
              <a:gdLst>
                <a:gd name="T0" fmla="*/ 64 w 64"/>
                <a:gd name="T1" fmla="*/ 64 h 374"/>
                <a:gd name="T2" fmla="*/ 59 w 64"/>
                <a:gd name="T3" fmla="*/ 180 h 374"/>
                <a:gd name="T4" fmla="*/ 59 w 64"/>
                <a:gd name="T5" fmla="*/ 373 h 374"/>
                <a:gd name="T6" fmla="*/ 35 w 64"/>
                <a:gd name="T7" fmla="*/ 373 h 374"/>
                <a:gd name="T8" fmla="*/ 9 w 64"/>
                <a:gd name="T9" fmla="*/ 142 h 374"/>
                <a:gd name="T10" fmla="*/ 4 w 64"/>
                <a:gd name="T11" fmla="*/ 34 h 374"/>
                <a:gd name="T12" fmla="*/ 14 w 64"/>
                <a:gd name="T13" fmla="*/ 0 h 374"/>
                <a:gd name="T14" fmla="*/ 48 w 64"/>
                <a:gd name="T15" fmla="*/ 9 h 374"/>
                <a:gd name="T16" fmla="*/ 64 w 64"/>
                <a:gd name="T17" fmla="*/ 6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374">
                  <a:moveTo>
                    <a:pt x="64" y="64"/>
                  </a:moveTo>
                  <a:cubicBezTo>
                    <a:pt x="64" y="64"/>
                    <a:pt x="60" y="161"/>
                    <a:pt x="59" y="180"/>
                  </a:cubicBezTo>
                  <a:cubicBezTo>
                    <a:pt x="58" y="199"/>
                    <a:pt x="59" y="373"/>
                    <a:pt x="59" y="373"/>
                  </a:cubicBezTo>
                  <a:cubicBezTo>
                    <a:pt x="59" y="373"/>
                    <a:pt x="35" y="374"/>
                    <a:pt x="35" y="373"/>
                  </a:cubicBezTo>
                  <a:cubicBezTo>
                    <a:pt x="35" y="373"/>
                    <a:pt x="12" y="189"/>
                    <a:pt x="9" y="142"/>
                  </a:cubicBezTo>
                  <a:cubicBezTo>
                    <a:pt x="6" y="96"/>
                    <a:pt x="8" y="40"/>
                    <a:pt x="4" y="34"/>
                  </a:cubicBezTo>
                  <a:cubicBezTo>
                    <a:pt x="0" y="27"/>
                    <a:pt x="14" y="0"/>
                    <a:pt x="14" y="0"/>
                  </a:cubicBezTo>
                  <a:cubicBezTo>
                    <a:pt x="48" y="9"/>
                    <a:pt x="48" y="9"/>
                    <a:pt x="48" y="9"/>
                  </a:cubicBezTo>
                  <a:lnTo>
                    <a:pt x="64" y="64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íśḷíḋè">
              <a:extLst>
                <a:ext uri="{FF2B5EF4-FFF2-40B4-BE49-F238E27FC236}">
                  <a16:creationId xmlns:a16="http://schemas.microsoft.com/office/drawing/2014/main" id="{C4C66F51-44D2-47C9-920B-20926E522131}"/>
                </a:ext>
              </a:extLst>
            </p:cNvPr>
            <p:cNvSpPr/>
            <p:nvPr/>
          </p:nvSpPr>
          <p:spPr bwMode="auto">
            <a:xfrm>
              <a:off x="5654676" y="2695576"/>
              <a:ext cx="679450" cy="1117600"/>
            </a:xfrm>
            <a:custGeom>
              <a:avLst/>
              <a:gdLst>
                <a:gd name="T0" fmla="*/ 86 w 130"/>
                <a:gd name="T1" fmla="*/ 0 h 214"/>
                <a:gd name="T2" fmla="*/ 130 w 130"/>
                <a:gd name="T3" fmla="*/ 19 h 214"/>
                <a:gd name="T4" fmla="*/ 121 w 130"/>
                <a:gd name="T5" fmla="*/ 68 h 214"/>
                <a:gd name="T6" fmla="*/ 115 w 130"/>
                <a:gd name="T7" fmla="*/ 193 h 214"/>
                <a:gd name="T8" fmla="*/ 38 w 130"/>
                <a:gd name="T9" fmla="*/ 206 h 214"/>
                <a:gd name="T10" fmla="*/ 0 w 130"/>
                <a:gd name="T11" fmla="*/ 190 h 214"/>
                <a:gd name="T12" fmla="*/ 9 w 130"/>
                <a:gd name="T13" fmla="*/ 54 h 214"/>
                <a:gd name="T14" fmla="*/ 16 w 130"/>
                <a:gd name="T15" fmla="*/ 12 h 214"/>
                <a:gd name="T16" fmla="*/ 37 w 130"/>
                <a:gd name="T17" fmla="*/ 6 h 214"/>
                <a:gd name="T18" fmla="*/ 46 w 130"/>
                <a:gd name="T19" fmla="*/ 18 h 214"/>
                <a:gd name="T20" fmla="*/ 86 w 130"/>
                <a:gd name="T21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14">
                  <a:moveTo>
                    <a:pt x="86" y="0"/>
                  </a:moveTo>
                  <a:cubicBezTo>
                    <a:pt x="130" y="19"/>
                    <a:pt x="130" y="19"/>
                    <a:pt x="130" y="19"/>
                  </a:cubicBezTo>
                  <a:cubicBezTo>
                    <a:pt x="130" y="19"/>
                    <a:pt x="121" y="54"/>
                    <a:pt x="121" y="68"/>
                  </a:cubicBezTo>
                  <a:cubicBezTo>
                    <a:pt x="120" y="82"/>
                    <a:pt x="115" y="193"/>
                    <a:pt x="115" y="193"/>
                  </a:cubicBezTo>
                  <a:cubicBezTo>
                    <a:pt x="115" y="193"/>
                    <a:pt x="102" y="214"/>
                    <a:pt x="38" y="206"/>
                  </a:cubicBezTo>
                  <a:cubicBezTo>
                    <a:pt x="13" y="202"/>
                    <a:pt x="0" y="190"/>
                    <a:pt x="0" y="190"/>
                  </a:cubicBezTo>
                  <a:cubicBezTo>
                    <a:pt x="0" y="190"/>
                    <a:pt x="7" y="68"/>
                    <a:pt x="9" y="54"/>
                  </a:cubicBezTo>
                  <a:cubicBezTo>
                    <a:pt x="11" y="40"/>
                    <a:pt x="16" y="12"/>
                    <a:pt x="16" y="1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46" y="18"/>
                    <a:pt x="46" y="18"/>
                    <a:pt x="46" y="18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$ḷîďe">
              <a:extLst>
                <a:ext uri="{FF2B5EF4-FFF2-40B4-BE49-F238E27FC236}">
                  <a16:creationId xmlns:a16="http://schemas.microsoft.com/office/drawing/2014/main" id="{3F74C12B-132A-40E3-869A-516DE244C4DC}"/>
                </a:ext>
              </a:extLst>
            </p:cNvPr>
            <p:cNvSpPr/>
            <p:nvPr/>
          </p:nvSpPr>
          <p:spPr bwMode="auto">
            <a:xfrm>
              <a:off x="5832476" y="3656013"/>
              <a:ext cx="0" cy="0"/>
            </a:xfrm>
            <a:prstGeom prst="line">
              <a:avLst/>
            </a:prstGeom>
            <a:noFill/>
            <a:ln w="4763" cap="flat">
              <a:solidFill>
                <a:srgbClr val="AEBFDE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ïsľïḍé">
              <a:extLst>
                <a:ext uri="{FF2B5EF4-FFF2-40B4-BE49-F238E27FC236}">
                  <a16:creationId xmlns:a16="http://schemas.microsoft.com/office/drawing/2014/main" id="{4C1E3FBD-F000-4750-B493-04439BF38AF1}"/>
                </a:ext>
              </a:extLst>
            </p:cNvPr>
            <p:cNvSpPr/>
            <p:nvPr/>
          </p:nvSpPr>
          <p:spPr bwMode="auto">
            <a:xfrm>
              <a:off x="5894388" y="2789238"/>
              <a:ext cx="0" cy="0"/>
            </a:xfrm>
            <a:prstGeom prst="line">
              <a:avLst/>
            </a:prstGeom>
            <a:noFill/>
            <a:ln w="4763" cap="flat">
              <a:solidFill>
                <a:srgbClr val="AEBFDE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íSḷîďé">
              <a:extLst>
                <a:ext uri="{FF2B5EF4-FFF2-40B4-BE49-F238E27FC236}">
                  <a16:creationId xmlns:a16="http://schemas.microsoft.com/office/drawing/2014/main" id="{A2985419-EA57-44B1-9F8C-213BA5FAA609}"/>
                </a:ext>
              </a:extLst>
            </p:cNvPr>
            <p:cNvSpPr/>
            <p:nvPr/>
          </p:nvSpPr>
          <p:spPr bwMode="auto">
            <a:xfrm>
              <a:off x="5894388" y="2659063"/>
              <a:ext cx="209550" cy="198438"/>
            </a:xfrm>
            <a:custGeom>
              <a:avLst/>
              <a:gdLst>
                <a:gd name="T0" fmla="*/ 125 w 132"/>
                <a:gd name="T1" fmla="*/ 0 h 125"/>
                <a:gd name="T2" fmla="*/ 0 w 132"/>
                <a:gd name="T3" fmla="*/ 82 h 125"/>
                <a:gd name="T4" fmla="*/ 33 w 132"/>
                <a:gd name="T5" fmla="*/ 125 h 125"/>
                <a:gd name="T6" fmla="*/ 132 w 132"/>
                <a:gd name="T7" fmla="*/ 23 h 125"/>
                <a:gd name="T8" fmla="*/ 125 w 132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125">
                  <a:moveTo>
                    <a:pt x="125" y="0"/>
                  </a:moveTo>
                  <a:lnTo>
                    <a:pt x="0" y="82"/>
                  </a:lnTo>
                  <a:lnTo>
                    <a:pt x="33" y="125"/>
                  </a:lnTo>
                  <a:lnTo>
                    <a:pt x="132" y="2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iṥliďé">
              <a:extLst>
                <a:ext uri="{FF2B5EF4-FFF2-40B4-BE49-F238E27FC236}">
                  <a16:creationId xmlns:a16="http://schemas.microsoft.com/office/drawing/2014/main" id="{704A4C50-2867-48F1-83A1-218AEC95DE8B}"/>
                </a:ext>
              </a:extLst>
            </p:cNvPr>
            <p:cNvSpPr/>
            <p:nvPr/>
          </p:nvSpPr>
          <p:spPr bwMode="auto">
            <a:xfrm>
              <a:off x="5837238" y="2695576"/>
              <a:ext cx="57150" cy="141288"/>
            </a:xfrm>
            <a:custGeom>
              <a:avLst/>
              <a:gdLst>
                <a:gd name="T0" fmla="*/ 36 w 36"/>
                <a:gd name="T1" fmla="*/ 59 h 89"/>
                <a:gd name="T2" fmla="*/ 0 w 36"/>
                <a:gd name="T3" fmla="*/ 89 h 89"/>
                <a:gd name="T4" fmla="*/ 7 w 36"/>
                <a:gd name="T5" fmla="*/ 20 h 89"/>
                <a:gd name="T6" fmla="*/ 20 w 36"/>
                <a:gd name="T7" fmla="*/ 0 h 89"/>
                <a:gd name="T8" fmla="*/ 36 w 36"/>
                <a:gd name="T9" fmla="*/ 5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89">
                  <a:moveTo>
                    <a:pt x="36" y="59"/>
                  </a:moveTo>
                  <a:lnTo>
                    <a:pt x="0" y="89"/>
                  </a:lnTo>
                  <a:lnTo>
                    <a:pt x="7" y="20"/>
                  </a:lnTo>
                  <a:lnTo>
                    <a:pt x="20" y="0"/>
                  </a:lnTo>
                  <a:lnTo>
                    <a:pt x="36" y="59"/>
                  </a:ln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îṧ1íḑé">
              <a:extLst>
                <a:ext uri="{FF2B5EF4-FFF2-40B4-BE49-F238E27FC236}">
                  <a16:creationId xmlns:a16="http://schemas.microsoft.com/office/drawing/2014/main" id="{B37FC734-5479-4936-99B4-4963E4299FD7}"/>
                </a:ext>
              </a:extLst>
            </p:cNvPr>
            <p:cNvSpPr/>
            <p:nvPr/>
          </p:nvSpPr>
          <p:spPr bwMode="auto">
            <a:xfrm>
              <a:off x="5235576" y="2716213"/>
              <a:ext cx="481013" cy="533400"/>
            </a:xfrm>
            <a:custGeom>
              <a:avLst/>
              <a:gdLst>
                <a:gd name="T0" fmla="*/ 85 w 92"/>
                <a:gd name="T1" fmla="*/ 91 h 102"/>
                <a:gd name="T2" fmla="*/ 48 w 92"/>
                <a:gd name="T3" fmla="*/ 101 h 102"/>
                <a:gd name="T4" fmla="*/ 38 w 92"/>
                <a:gd name="T5" fmla="*/ 97 h 102"/>
                <a:gd name="T6" fmla="*/ 1 w 92"/>
                <a:gd name="T7" fmla="*/ 19 h 102"/>
                <a:gd name="T8" fmla="*/ 5 w 92"/>
                <a:gd name="T9" fmla="*/ 11 h 102"/>
                <a:gd name="T10" fmla="*/ 42 w 92"/>
                <a:gd name="T11" fmla="*/ 0 h 102"/>
                <a:gd name="T12" fmla="*/ 54 w 92"/>
                <a:gd name="T13" fmla="*/ 4 h 102"/>
                <a:gd name="T14" fmla="*/ 90 w 92"/>
                <a:gd name="T15" fmla="*/ 81 h 102"/>
                <a:gd name="T16" fmla="*/ 85 w 92"/>
                <a:gd name="T17" fmla="*/ 9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02">
                  <a:moveTo>
                    <a:pt x="85" y="91"/>
                  </a:moveTo>
                  <a:cubicBezTo>
                    <a:pt x="48" y="101"/>
                    <a:pt x="48" y="101"/>
                    <a:pt x="48" y="101"/>
                  </a:cubicBezTo>
                  <a:cubicBezTo>
                    <a:pt x="44" y="102"/>
                    <a:pt x="39" y="100"/>
                    <a:pt x="38" y="9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6"/>
                    <a:pt x="1" y="12"/>
                    <a:pt x="5" y="11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9" y="0"/>
                    <a:pt x="52" y="1"/>
                    <a:pt x="54" y="4"/>
                  </a:cubicBezTo>
                  <a:cubicBezTo>
                    <a:pt x="90" y="81"/>
                    <a:pt x="90" y="81"/>
                    <a:pt x="90" y="81"/>
                  </a:cubicBezTo>
                  <a:cubicBezTo>
                    <a:pt x="92" y="85"/>
                    <a:pt x="91" y="87"/>
                    <a:pt x="85" y="91"/>
                  </a:cubicBezTo>
                  <a:close/>
                </a:path>
              </a:pathLst>
            </a:custGeom>
            <a:solidFill>
              <a:srgbClr val="97A3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ṧ1îdé">
              <a:extLst>
                <a:ext uri="{FF2B5EF4-FFF2-40B4-BE49-F238E27FC236}">
                  <a16:creationId xmlns:a16="http://schemas.microsoft.com/office/drawing/2014/main" id="{0E173531-8446-4E4E-81F1-2EEAF310A8C8}"/>
                </a:ext>
              </a:extLst>
            </p:cNvPr>
            <p:cNvSpPr/>
            <p:nvPr/>
          </p:nvSpPr>
          <p:spPr bwMode="auto">
            <a:xfrm>
              <a:off x="5492751" y="2930526"/>
              <a:ext cx="741363" cy="474663"/>
            </a:xfrm>
            <a:custGeom>
              <a:avLst/>
              <a:gdLst>
                <a:gd name="T0" fmla="*/ 142 w 142"/>
                <a:gd name="T1" fmla="*/ 29 h 91"/>
                <a:gd name="T2" fmla="*/ 103 w 142"/>
                <a:gd name="T3" fmla="*/ 89 h 91"/>
                <a:gd name="T4" fmla="*/ 27 w 142"/>
                <a:gd name="T5" fmla="*/ 45 h 91"/>
                <a:gd name="T6" fmla="*/ 5 w 142"/>
                <a:gd name="T7" fmla="*/ 29 h 91"/>
                <a:gd name="T8" fmla="*/ 0 w 142"/>
                <a:gd name="T9" fmla="*/ 16 h 91"/>
                <a:gd name="T10" fmla="*/ 2 w 142"/>
                <a:gd name="T11" fmla="*/ 14 h 91"/>
                <a:gd name="T12" fmla="*/ 3 w 142"/>
                <a:gd name="T13" fmla="*/ 15 h 91"/>
                <a:gd name="T14" fmla="*/ 3 w 142"/>
                <a:gd name="T15" fmla="*/ 10 h 91"/>
                <a:gd name="T16" fmla="*/ 4 w 142"/>
                <a:gd name="T17" fmla="*/ 8 h 91"/>
                <a:gd name="T18" fmla="*/ 5 w 142"/>
                <a:gd name="T19" fmla="*/ 8 h 91"/>
                <a:gd name="T20" fmla="*/ 6 w 142"/>
                <a:gd name="T21" fmla="*/ 4 h 91"/>
                <a:gd name="T22" fmla="*/ 8 w 142"/>
                <a:gd name="T23" fmla="*/ 0 h 91"/>
                <a:gd name="T24" fmla="*/ 17 w 142"/>
                <a:gd name="T25" fmla="*/ 11 h 91"/>
                <a:gd name="T26" fmla="*/ 25 w 142"/>
                <a:gd name="T27" fmla="*/ 18 h 91"/>
                <a:gd name="T28" fmla="*/ 25 w 142"/>
                <a:gd name="T29" fmla="*/ 10 h 91"/>
                <a:gd name="T30" fmla="*/ 25 w 142"/>
                <a:gd name="T31" fmla="*/ 4 h 91"/>
                <a:gd name="T32" fmla="*/ 30 w 142"/>
                <a:gd name="T33" fmla="*/ 8 h 91"/>
                <a:gd name="T34" fmla="*/ 37 w 142"/>
                <a:gd name="T35" fmla="*/ 25 h 91"/>
                <a:gd name="T36" fmla="*/ 54 w 142"/>
                <a:gd name="T37" fmla="*/ 42 h 91"/>
                <a:gd name="T38" fmla="*/ 93 w 142"/>
                <a:gd name="T39" fmla="*/ 55 h 91"/>
                <a:gd name="T40" fmla="*/ 115 w 142"/>
                <a:gd name="T41" fmla="*/ 12 h 91"/>
                <a:gd name="T42" fmla="*/ 142 w 142"/>
                <a:gd name="T43" fmla="*/ 2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2" h="91">
                  <a:moveTo>
                    <a:pt x="142" y="29"/>
                  </a:moveTo>
                  <a:cubicBezTo>
                    <a:pt x="142" y="29"/>
                    <a:pt x="107" y="87"/>
                    <a:pt x="103" y="89"/>
                  </a:cubicBezTo>
                  <a:cubicBezTo>
                    <a:pt x="98" y="91"/>
                    <a:pt x="38" y="52"/>
                    <a:pt x="27" y="45"/>
                  </a:cubicBezTo>
                  <a:cubicBezTo>
                    <a:pt x="16" y="38"/>
                    <a:pt x="6" y="30"/>
                    <a:pt x="5" y="29"/>
                  </a:cubicBezTo>
                  <a:cubicBezTo>
                    <a:pt x="4" y="28"/>
                    <a:pt x="0" y="16"/>
                    <a:pt x="0" y="16"/>
                  </a:cubicBezTo>
                  <a:cubicBezTo>
                    <a:pt x="0" y="16"/>
                    <a:pt x="2" y="14"/>
                    <a:pt x="2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14" y="7"/>
                    <a:pt x="17" y="11"/>
                  </a:cubicBezTo>
                  <a:cubicBezTo>
                    <a:pt x="21" y="15"/>
                    <a:pt x="25" y="18"/>
                    <a:pt x="25" y="18"/>
                  </a:cubicBezTo>
                  <a:cubicBezTo>
                    <a:pt x="25" y="18"/>
                    <a:pt x="25" y="11"/>
                    <a:pt x="25" y="10"/>
                  </a:cubicBezTo>
                  <a:cubicBezTo>
                    <a:pt x="26" y="9"/>
                    <a:pt x="25" y="4"/>
                    <a:pt x="25" y="4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6" y="24"/>
                    <a:pt x="37" y="25"/>
                  </a:cubicBezTo>
                  <a:cubicBezTo>
                    <a:pt x="38" y="26"/>
                    <a:pt x="40" y="36"/>
                    <a:pt x="54" y="42"/>
                  </a:cubicBezTo>
                  <a:cubicBezTo>
                    <a:pt x="79" y="51"/>
                    <a:pt x="93" y="55"/>
                    <a:pt x="93" y="55"/>
                  </a:cubicBezTo>
                  <a:cubicBezTo>
                    <a:pt x="92" y="55"/>
                    <a:pt x="115" y="12"/>
                    <a:pt x="115" y="12"/>
                  </a:cubicBezTo>
                  <a:lnTo>
                    <a:pt x="142" y="29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ṥḻiḓe">
              <a:extLst>
                <a:ext uri="{FF2B5EF4-FFF2-40B4-BE49-F238E27FC236}">
                  <a16:creationId xmlns:a16="http://schemas.microsoft.com/office/drawing/2014/main" id="{B555134A-6980-49BB-B5D5-F20902B18B0A}"/>
                </a:ext>
              </a:extLst>
            </p:cNvPr>
            <p:cNvSpPr/>
            <p:nvPr/>
          </p:nvSpPr>
          <p:spPr bwMode="auto">
            <a:xfrm>
              <a:off x="6056313" y="2736851"/>
              <a:ext cx="298450" cy="428625"/>
            </a:xfrm>
            <a:custGeom>
              <a:avLst/>
              <a:gdLst>
                <a:gd name="T0" fmla="*/ 55 w 57"/>
                <a:gd name="T1" fmla="*/ 33 h 82"/>
                <a:gd name="T2" fmla="*/ 28 w 57"/>
                <a:gd name="T3" fmla="*/ 82 h 82"/>
                <a:gd name="T4" fmla="*/ 0 w 57"/>
                <a:gd name="T5" fmla="*/ 61 h 82"/>
                <a:gd name="T6" fmla="*/ 17 w 57"/>
                <a:gd name="T7" fmla="*/ 28 h 82"/>
                <a:gd name="T8" fmla="*/ 43 w 57"/>
                <a:gd name="T9" fmla="*/ 4 h 82"/>
                <a:gd name="T10" fmla="*/ 55 w 57"/>
                <a:gd name="T11" fmla="*/ 3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82">
                  <a:moveTo>
                    <a:pt x="55" y="33"/>
                  </a:moveTo>
                  <a:cubicBezTo>
                    <a:pt x="51" y="48"/>
                    <a:pt x="28" y="82"/>
                    <a:pt x="28" y="8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11" y="39"/>
                    <a:pt x="17" y="28"/>
                  </a:cubicBezTo>
                  <a:cubicBezTo>
                    <a:pt x="24" y="15"/>
                    <a:pt x="31" y="0"/>
                    <a:pt x="43" y="4"/>
                  </a:cubicBezTo>
                  <a:cubicBezTo>
                    <a:pt x="54" y="9"/>
                    <a:pt x="57" y="20"/>
                    <a:pt x="55" y="33"/>
                  </a:cubicBezTo>
                  <a:close/>
                </a:path>
              </a:pathLst>
            </a:custGeom>
            <a:solidFill>
              <a:srgbClr val="364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ṣlïḋé">
              <a:extLst>
                <a:ext uri="{FF2B5EF4-FFF2-40B4-BE49-F238E27FC236}">
                  <a16:creationId xmlns:a16="http://schemas.microsoft.com/office/drawing/2014/main" id="{77F0E34E-6740-4670-A1CC-E46A8DCFE553}"/>
                </a:ext>
              </a:extLst>
            </p:cNvPr>
            <p:cNvSpPr/>
            <p:nvPr/>
          </p:nvSpPr>
          <p:spPr bwMode="auto">
            <a:xfrm>
              <a:off x="5732463" y="2305051"/>
              <a:ext cx="323850" cy="395288"/>
            </a:xfrm>
            <a:custGeom>
              <a:avLst/>
              <a:gdLst>
                <a:gd name="T0" fmla="*/ 8 w 62"/>
                <a:gd name="T1" fmla="*/ 5 h 76"/>
                <a:gd name="T2" fmla="*/ 1 w 62"/>
                <a:gd name="T3" fmla="*/ 17 h 76"/>
                <a:gd name="T4" fmla="*/ 3 w 62"/>
                <a:gd name="T5" fmla="*/ 35 h 76"/>
                <a:gd name="T6" fmla="*/ 10 w 62"/>
                <a:gd name="T7" fmla="*/ 60 h 76"/>
                <a:gd name="T8" fmla="*/ 17 w 62"/>
                <a:gd name="T9" fmla="*/ 75 h 76"/>
                <a:gd name="T10" fmla="*/ 39 w 62"/>
                <a:gd name="T11" fmla="*/ 71 h 76"/>
                <a:gd name="T12" fmla="*/ 54 w 62"/>
                <a:gd name="T13" fmla="*/ 37 h 76"/>
                <a:gd name="T14" fmla="*/ 61 w 62"/>
                <a:gd name="T15" fmla="*/ 24 h 76"/>
                <a:gd name="T16" fmla="*/ 46 w 62"/>
                <a:gd name="T17" fmla="*/ 8 h 76"/>
                <a:gd name="T18" fmla="*/ 16 w 62"/>
                <a:gd name="T19" fmla="*/ 7 h 76"/>
                <a:gd name="T20" fmla="*/ 8 w 62"/>
                <a:gd name="T21" fmla="*/ 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76">
                  <a:moveTo>
                    <a:pt x="8" y="5"/>
                  </a:moveTo>
                  <a:cubicBezTo>
                    <a:pt x="5" y="8"/>
                    <a:pt x="0" y="13"/>
                    <a:pt x="1" y="17"/>
                  </a:cubicBezTo>
                  <a:cubicBezTo>
                    <a:pt x="1" y="20"/>
                    <a:pt x="2" y="29"/>
                    <a:pt x="3" y="35"/>
                  </a:cubicBezTo>
                  <a:cubicBezTo>
                    <a:pt x="5" y="40"/>
                    <a:pt x="8" y="54"/>
                    <a:pt x="10" y="60"/>
                  </a:cubicBezTo>
                  <a:cubicBezTo>
                    <a:pt x="13" y="66"/>
                    <a:pt x="15" y="74"/>
                    <a:pt x="17" y="75"/>
                  </a:cubicBezTo>
                  <a:cubicBezTo>
                    <a:pt x="19" y="76"/>
                    <a:pt x="35" y="73"/>
                    <a:pt x="39" y="71"/>
                  </a:cubicBezTo>
                  <a:cubicBezTo>
                    <a:pt x="42" y="68"/>
                    <a:pt x="58" y="50"/>
                    <a:pt x="54" y="37"/>
                  </a:cubicBezTo>
                  <a:cubicBezTo>
                    <a:pt x="54" y="37"/>
                    <a:pt x="59" y="38"/>
                    <a:pt x="61" y="24"/>
                  </a:cubicBezTo>
                  <a:cubicBezTo>
                    <a:pt x="62" y="21"/>
                    <a:pt x="48" y="11"/>
                    <a:pt x="46" y="8"/>
                  </a:cubicBezTo>
                  <a:cubicBezTo>
                    <a:pt x="41" y="0"/>
                    <a:pt x="21" y="6"/>
                    <a:pt x="16" y="7"/>
                  </a:cubicBezTo>
                  <a:cubicBezTo>
                    <a:pt x="10" y="7"/>
                    <a:pt x="8" y="5"/>
                    <a:pt x="8" y="5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ïŝliḋé">
              <a:extLst>
                <a:ext uri="{FF2B5EF4-FFF2-40B4-BE49-F238E27FC236}">
                  <a16:creationId xmlns:a16="http://schemas.microsoft.com/office/drawing/2014/main" id="{783230F7-2603-4631-ACEB-40515B877795}"/>
                </a:ext>
              </a:extLst>
            </p:cNvPr>
            <p:cNvSpPr/>
            <p:nvPr/>
          </p:nvSpPr>
          <p:spPr bwMode="auto">
            <a:xfrm>
              <a:off x="5680076" y="2220913"/>
              <a:ext cx="412750" cy="339725"/>
            </a:xfrm>
            <a:custGeom>
              <a:avLst/>
              <a:gdLst>
                <a:gd name="T0" fmla="*/ 11 w 79"/>
                <a:gd name="T1" fmla="*/ 33 h 65"/>
                <a:gd name="T2" fmla="*/ 16 w 79"/>
                <a:gd name="T3" fmla="*/ 29 h 65"/>
                <a:gd name="T4" fmla="*/ 35 w 79"/>
                <a:gd name="T5" fmla="*/ 28 h 65"/>
                <a:gd name="T6" fmla="*/ 47 w 79"/>
                <a:gd name="T7" fmla="*/ 22 h 65"/>
                <a:gd name="T8" fmla="*/ 51 w 79"/>
                <a:gd name="T9" fmla="*/ 32 h 65"/>
                <a:gd name="T10" fmla="*/ 55 w 79"/>
                <a:gd name="T11" fmla="*/ 41 h 65"/>
                <a:gd name="T12" fmla="*/ 59 w 79"/>
                <a:gd name="T13" fmla="*/ 44 h 65"/>
                <a:gd name="T14" fmla="*/ 64 w 79"/>
                <a:gd name="T15" fmla="*/ 36 h 65"/>
                <a:gd name="T16" fmla="*/ 67 w 79"/>
                <a:gd name="T17" fmla="*/ 47 h 65"/>
                <a:gd name="T18" fmla="*/ 62 w 79"/>
                <a:gd name="T19" fmla="*/ 52 h 65"/>
                <a:gd name="T20" fmla="*/ 64 w 79"/>
                <a:gd name="T21" fmla="*/ 59 h 65"/>
                <a:gd name="T22" fmla="*/ 69 w 79"/>
                <a:gd name="T23" fmla="*/ 65 h 65"/>
                <a:gd name="T24" fmla="*/ 75 w 79"/>
                <a:gd name="T25" fmla="*/ 40 h 65"/>
                <a:gd name="T26" fmla="*/ 67 w 79"/>
                <a:gd name="T27" fmla="*/ 13 h 65"/>
                <a:gd name="T28" fmla="*/ 48 w 79"/>
                <a:gd name="T29" fmla="*/ 1 h 65"/>
                <a:gd name="T30" fmla="*/ 13 w 79"/>
                <a:gd name="T31" fmla="*/ 7 h 65"/>
                <a:gd name="T32" fmla="*/ 4 w 79"/>
                <a:gd name="T33" fmla="*/ 5 h 65"/>
                <a:gd name="T34" fmla="*/ 5 w 79"/>
                <a:gd name="T35" fmla="*/ 22 h 65"/>
                <a:gd name="T36" fmla="*/ 11 w 79"/>
                <a:gd name="T37" fmla="*/ 3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9" h="65">
                  <a:moveTo>
                    <a:pt x="11" y="33"/>
                  </a:moveTo>
                  <a:cubicBezTo>
                    <a:pt x="11" y="33"/>
                    <a:pt x="12" y="28"/>
                    <a:pt x="16" y="29"/>
                  </a:cubicBezTo>
                  <a:cubicBezTo>
                    <a:pt x="20" y="30"/>
                    <a:pt x="29" y="29"/>
                    <a:pt x="35" y="28"/>
                  </a:cubicBezTo>
                  <a:cubicBezTo>
                    <a:pt x="41" y="26"/>
                    <a:pt x="47" y="22"/>
                    <a:pt x="47" y="22"/>
                  </a:cubicBezTo>
                  <a:cubicBezTo>
                    <a:pt x="47" y="22"/>
                    <a:pt x="49" y="30"/>
                    <a:pt x="51" y="32"/>
                  </a:cubicBezTo>
                  <a:cubicBezTo>
                    <a:pt x="53" y="34"/>
                    <a:pt x="54" y="38"/>
                    <a:pt x="55" y="41"/>
                  </a:cubicBezTo>
                  <a:cubicBezTo>
                    <a:pt x="56" y="43"/>
                    <a:pt x="59" y="44"/>
                    <a:pt x="59" y="44"/>
                  </a:cubicBezTo>
                  <a:cubicBezTo>
                    <a:pt x="59" y="44"/>
                    <a:pt x="61" y="37"/>
                    <a:pt x="64" y="36"/>
                  </a:cubicBezTo>
                  <a:cubicBezTo>
                    <a:pt x="71" y="35"/>
                    <a:pt x="70" y="44"/>
                    <a:pt x="67" y="47"/>
                  </a:cubicBezTo>
                  <a:cubicBezTo>
                    <a:pt x="65" y="50"/>
                    <a:pt x="62" y="52"/>
                    <a:pt x="62" y="52"/>
                  </a:cubicBezTo>
                  <a:cubicBezTo>
                    <a:pt x="62" y="52"/>
                    <a:pt x="63" y="56"/>
                    <a:pt x="64" y="59"/>
                  </a:cubicBezTo>
                  <a:cubicBezTo>
                    <a:pt x="65" y="61"/>
                    <a:pt x="69" y="65"/>
                    <a:pt x="69" y="65"/>
                  </a:cubicBezTo>
                  <a:cubicBezTo>
                    <a:pt x="69" y="65"/>
                    <a:pt x="71" y="48"/>
                    <a:pt x="75" y="40"/>
                  </a:cubicBezTo>
                  <a:cubicBezTo>
                    <a:pt x="79" y="31"/>
                    <a:pt x="79" y="17"/>
                    <a:pt x="67" y="13"/>
                  </a:cubicBezTo>
                  <a:cubicBezTo>
                    <a:pt x="67" y="13"/>
                    <a:pt x="64" y="0"/>
                    <a:pt x="48" y="1"/>
                  </a:cubicBezTo>
                  <a:cubicBezTo>
                    <a:pt x="33" y="1"/>
                    <a:pt x="20" y="8"/>
                    <a:pt x="13" y="7"/>
                  </a:cubicBezTo>
                  <a:cubicBezTo>
                    <a:pt x="6" y="6"/>
                    <a:pt x="4" y="5"/>
                    <a:pt x="4" y="5"/>
                  </a:cubicBezTo>
                  <a:cubicBezTo>
                    <a:pt x="4" y="5"/>
                    <a:pt x="0" y="16"/>
                    <a:pt x="5" y="22"/>
                  </a:cubicBezTo>
                  <a:cubicBezTo>
                    <a:pt x="9" y="28"/>
                    <a:pt x="11" y="33"/>
                    <a:pt x="11" y="33"/>
                  </a:cubicBezTo>
                  <a:close/>
                </a:path>
              </a:pathLst>
            </a:custGeom>
            <a:solidFill>
              <a:srgbClr val="7B2B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slïde">
              <a:extLst>
                <a:ext uri="{FF2B5EF4-FFF2-40B4-BE49-F238E27FC236}">
                  <a16:creationId xmlns:a16="http://schemas.microsoft.com/office/drawing/2014/main" id="{142AAF6A-C00E-4538-8838-800589047B92}"/>
                </a:ext>
              </a:extLst>
            </p:cNvPr>
            <p:cNvSpPr/>
            <p:nvPr/>
          </p:nvSpPr>
          <p:spPr bwMode="auto">
            <a:xfrm>
              <a:off x="6600826" y="3644901"/>
              <a:ext cx="150813" cy="490538"/>
            </a:xfrm>
            <a:custGeom>
              <a:avLst/>
              <a:gdLst>
                <a:gd name="T0" fmla="*/ 95 w 95"/>
                <a:gd name="T1" fmla="*/ 309 h 309"/>
                <a:gd name="T2" fmla="*/ 49 w 95"/>
                <a:gd name="T3" fmla="*/ 309 h 309"/>
                <a:gd name="T4" fmla="*/ 0 w 95"/>
                <a:gd name="T5" fmla="*/ 0 h 309"/>
                <a:gd name="T6" fmla="*/ 36 w 95"/>
                <a:gd name="T7" fmla="*/ 0 h 309"/>
                <a:gd name="T8" fmla="*/ 95 w 95"/>
                <a:gd name="T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09">
                  <a:moveTo>
                    <a:pt x="95" y="309"/>
                  </a:moveTo>
                  <a:lnTo>
                    <a:pt x="49" y="309"/>
                  </a:lnTo>
                  <a:lnTo>
                    <a:pt x="0" y="0"/>
                  </a:lnTo>
                  <a:lnTo>
                    <a:pt x="36" y="0"/>
                  </a:lnTo>
                  <a:lnTo>
                    <a:pt x="95" y="309"/>
                  </a:ln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iṣľîḋé">
              <a:extLst>
                <a:ext uri="{FF2B5EF4-FFF2-40B4-BE49-F238E27FC236}">
                  <a16:creationId xmlns:a16="http://schemas.microsoft.com/office/drawing/2014/main" id="{0371B441-5A53-461C-98B8-B1D6292456FF}"/>
                </a:ext>
              </a:extLst>
            </p:cNvPr>
            <p:cNvSpPr/>
            <p:nvPr/>
          </p:nvSpPr>
          <p:spPr bwMode="auto">
            <a:xfrm>
              <a:off x="6350001" y="3644901"/>
              <a:ext cx="381000" cy="490538"/>
            </a:xfrm>
            <a:custGeom>
              <a:avLst/>
              <a:gdLst>
                <a:gd name="T0" fmla="*/ 240 w 240"/>
                <a:gd name="T1" fmla="*/ 309 h 309"/>
                <a:gd name="T2" fmla="*/ 49 w 240"/>
                <a:gd name="T3" fmla="*/ 309 h 309"/>
                <a:gd name="T4" fmla="*/ 0 w 240"/>
                <a:gd name="T5" fmla="*/ 0 h 309"/>
                <a:gd name="T6" fmla="*/ 191 w 240"/>
                <a:gd name="T7" fmla="*/ 0 h 309"/>
                <a:gd name="T8" fmla="*/ 240 w 240"/>
                <a:gd name="T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309">
                  <a:moveTo>
                    <a:pt x="240" y="309"/>
                  </a:moveTo>
                  <a:lnTo>
                    <a:pt x="49" y="309"/>
                  </a:lnTo>
                  <a:lnTo>
                    <a:pt x="0" y="0"/>
                  </a:lnTo>
                  <a:lnTo>
                    <a:pt x="191" y="0"/>
                  </a:lnTo>
                  <a:lnTo>
                    <a:pt x="240" y="309"/>
                  </a:lnTo>
                  <a:close/>
                </a:path>
              </a:pathLst>
            </a:cu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îṧ1iḓè">
              <a:extLst>
                <a:ext uri="{FF2B5EF4-FFF2-40B4-BE49-F238E27FC236}">
                  <a16:creationId xmlns:a16="http://schemas.microsoft.com/office/drawing/2014/main" id="{A720EC90-5598-4FBB-9EA3-45060E22EB0D}"/>
                </a:ext>
              </a:extLst>
            </p:cNvPr>
            <p:cNvSpPr/>
            <p:nvPr/>
          </p:nvSpPr>
          <p:spPr bwMode="auto">
            <a:xfrm>
              <a:off x="6427788" y="4125913"/>
              <a:ext cx="323850" cy="36513"/>
            </a:xfrm>
            <a:prstGeom prst="rect">
              <a:avLst/>
            </a:prstGeom>
            <a:solidFill>
              <a:srgbClr val="D2D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ïşḷiḋè">
              <a:extLst>
                <a:ext uri="{FF2B5EF4-FFF2-40B4-BE49-F238E27FC236}">
                  <a16:creationId xmlns:a16="http://schemas.microsoft.com/office/drawing/2014/main" id="{B92054AF-6EBC-43A9-B336-BB985F05054E}"/>
                </a:ext>
              </a:extLst>
            </p:cNvPr>
            <p:cNvSpPr/>
            <p:nvPr/>
          </p:nvSpPr>
          <p:spPr bwMode="auto">
            <a:xfrm>
              <a:off x="6751638" y="4125913"/>
              <a:ext cx="419100" cy="36513"/>
            </a:xfrm>
            <a:prstGeom prst="rect">
              <a:avLst/>
            </a:pr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íṣľíḑê">
              <a:extLst>
                <a:ext uri="{FF2B5EF4-FFF2-40B4-BE49-F238E27FC236}">
                  <a16:creationId xmlns:a16="http://schemas.microsoft.com/office/drawing/2014/main" id="{F1592A2F-67FF-4EB0-839A-EDB77963A9D5}"/>
                </a:ext>
              </a:extLst>
            </p:cNvPr>
            <p:cNvSpPr/>
            <p:nvPr/>
          </p:nvSpPr>
          <p:spPr bwMode="auto">
            <a:xfrm>
              <a:off x="6496051" y="3854451"/>
              <a:ext cx="77788" cy="161925"/>
            </a:xfrm>
            <a:custGeom>
              <a:avLst/>
              <a:gdLst>
                <a:gd name="T0" fmla="*/ 13 w 15"/>
                <a:gd name="T1" fmla="*/ 12 h 31"/>
                <a:gd name="T2" fmla="*/ 11 w 15"/>
                <a:gd name="T3" fmla="*/ 29 h 31"/>
                <a:gd name="T4" fmla="*/ 2 w 15"/>
                <a:gd name="T5" fmla="*/ 20 h 31"/>
                <a:gd name="T6" fmla="*/ 5 w 15"/>
                <a:gd name="T7" fmla="*/ 3 h 31"/>
                <a:gd name="T8" fmla="*/ 13 w 15"/>
                <a:gd name="T9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1">
                  <a:moveTo>
                    <a:pt x="13" y="12"/>
                  </a:moveTo>
                  <a:cubicBezTo>
                    <a:pt x="15" y="19"/>
                    <a:pt x="14" y="27"/>
                    <a:pt x="11" y="29"/>
                  </a:cubicBezTo>
                  <a:cubicBezTo>
                    <a:pt x="8" y="31"/>
                    <a:pt x="4" y="28"/>
                    <a:pt x="2" y="20"/>
                  </a:cubicBezTo>
                  <a:cubicBezTo>
                    <a:pt x="0" y="13"/>
                    <a:pt x="2" y="5"/>
                    <a:pt x="5" y="3"/>
                  </a:cubicBezTo>
                  <a:cubicBezTo>
                    <a:pt x="8" y="0"/>
                    <a:pt x="12" y="4"/>
                    <a:pt x="13" y="12"/>
                  </a:cubicBezTo>
                  <a:close/>
                </a:path>
              </a:pathLst>
            </a:custGeom>
            <a:solidFill>
              <a:srgbClr val="A6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íṩļîḑê">
              <a:extLst>
                <a:ext uri="{FF2B5EF4-FFF2-40B4-BE49-F238E27FC236}">
                  <a16:creationId xmlns:a16="http://schemas.microsoft.com/office/drawing/2014/main" id="{92896868-717E-4339-B95F-11C7FE6C67F8}"/>
                </a:ext>
              </a:extLst>
            </p:cNvPr>
            <p:cNvSpPr/>
            <p:nvPr/>
          </p:nvSpPr>
          <p:spPr bwMode="auto">
            <a:xfrm>
              <a:off x="3794126" y="4167188"/>
              <a:ext cx="3721100" cy="73025"/>
            </a:xfrm>
            <a:prstGeom prst="rect">
              <a:avLst/>
            </a:pr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íşľîde">
              <a:extLst>
                <a:ext uri="{FF2B5EF4-FFF2-40B4-BE49-F238E27FC236}">
                  <a16:creationId xmlns:a16="http://schemas.microsoft.com/office/drawing/2014/main" id="{5E397FF3-4FBC-41C8-90AF-8A7857DD75B0}"/>
                </a:ext>
              </a:extLst>
            </p:cNvPr>
            <p:cNvSpPr/>
            <p:nvPr/>
          </p:nvSpPr>
          <p:spPr bwMode="auto">
            <a:xfrm>
              <a:off x="4191001" y="4240213"/>
              <a:ext cx="328613" cy="1423988"/>
            </a:xfrm>
            <a:custGeom>
              <a:avLst/>
              <a:gdLst>
                <a:gd name="T0" fmla="*/ 0 w 207"/>
                <a:gd name="T1" fmla="*/ 897 h 897"/>
                <a:gd name="T2" fmla="*/ 23 w 207"/>
                <a:gd name="T3" fmla="*/ 897 h 897"/>
                <a:gd name="T4" fmla="*/ 207 w 207"/>
                <a:gd name="T5" fmla="*/ 0 h 897"/>
                <a:gd name="T6" fmla="*/ 161 w 207"/>
                <a:gd name="T7" fmla="*/ 0 h 897"/>
                <a:gd name="T8" fmla="*/ 0 w 207"/>
                <a:gd name="T9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897">
                  <a:moveTo>
                    <a:pt x="0" y="897"/>
                  </a:moveTo>
                  <a:lnTo>
                    <a:pt x="23" y="897"/>
                  </a:lnTo>
                  <a:lnTo>
                    <a:pt x="207" y="0"/>
                  </a:lnTo>
                  <a:lnTo>
                    <a:pt x="161" y="0"/>
                  </a:lnTo>
                  <a:lnTo>
                    <a:pt x="0" y="897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îślîḍé">
              <a:extLst>
                <a:ext uri="{FF2B5EF4-FFF2-40B4-BE49-F238E27FC236}">
                  <a16:creationId xmlns:a16="http://schemas.microsoft.com/office/drawing/2014/main" id="{F4D170C7-F45D-4590-8883-24216F574610}"/>
                </a:ext>
              </a:extLst>
            </p:cNvPr>
            <p:cNvSpPr/>
            <p:nvPr/>
          </p:nvSpPr>
          <p:spPr bwMode="auto">
            <a:xfrm>
              <a:off x="6626226" y="4240213"/>
              <a:ext cx="323850" cy="1423988"/>
            </a:xfrm>
            <a:custGeom>
              <a:avLst/>
              <a:gdLst>
                <a:gd name="T0" fmla="*/ 204 w 204"/>
                <a:gd name="T1" fmla="*/ 897 h 897"/>
                <a:gd name="T2" fmla="*/ 185 w 204"/>
                <a:gd name="T3" fmla="*/ 897 h 897"/>
                <a:gd name="T4" fmla="*/ 0 w 204"/>
                <a:gd name="T5" fmla="*/ 0 h 897"/>
                <a:gd name="T6" fmla="*/ 46 w 204"/>
                <a:gd name="T7" fmla="*/ 0 h 897"/>
                <a:gd name="T8" fmla="*/ 204 w 204"/>
                <a:gd name="T9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897">
                  <a:moveTo>
                    <a:pt x="204" y="897"/>
                  </a:moveTo>
                  <a:lnTo>
                    <a:pt x="185" y="897"/>
                  </a:lnTo>
                  <a:lnTo>
                    <a:pt x="0" y="0"/>
                  </a:lnTo>
                  <a:lnTo>
                    <a:pt x="46" y="0"/>
                  </a:lnTo>
                  <a:lnTo>
                    <a:pt x="204" y="897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îṥḻïḋè">
              <a:extLst>
                <a:ext uri="{FF2B5EF4-FFF2-40B4-BE49-F238E27FC236}">
                  <a16:creationId xmlns:a16="http://schemas.microsoft.com/office/drawing/2014/main" id="{147D9B95-CE2A-4D6B-92C6-A4ACF5826190}"/>
                </a:ext>
              </a:extLst>
            </p:cNvPr>
            <p:cNvSpPr/>
            <p:nvPr/>
          </p:nvSpPr>
          <p:spPr bwMode="auto">
            <a:xfrm>
              <a:off x="6610351" y="2127251"/>
              <a:ext cx="627063" cy="620713"/>
            </a:xfrm>
            <a:prstGeom prst="rect">
              <a:avLst/>
            </a:prstGeom>
            <a:solidFill>
              <a:srgbClr val="E9F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ïşḻïḑè">
              <a:extLst>
                <a:ext uri="{FF2B5EF4-FFF2-40B4-BE49-F238E27FC236}">
                  <a16:creationId xmlns:a16="http://schemas.microsoft.com/office/drawing/2014/main" id="{3B90E7C3-E3B9-459F-A893-B74251A85649}"/>
                </a:ext>
              </a:extLst>
            </p:cNvPr>
            <p:cNvSpPr/>
            <p:nvPr/>
          </p:nvSpPr>
          <p:spPr bwMode="auto">
            <a:xfrm>
              <a:off x="6705601" y="2220913"/>
              <a:ext cx="219075" cy="4429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îŝ1îḋê">
              <a:extLst>
                <a:ext uri="{FF2B5EF4-FFF2-40B4-BE49-F238E27FC236}">
                  <a16:creationId xmlns:a16="http://schemas.microsoft.com/office/drawing/2014/main" id="{8BE235FA-B6F0-40DC-82D4-4FD438BB2AB2}"/>
                </a:ext>
              </a:extLst>
            </p:cNvPr>
            <p:cNvSpPr/>
            <p:nvPr/>
          </p:nvSpPr>
          <p:spPr bwMode="auto">
            <a:xfrm>
              <a:off x="6610351" y="2006601"/>
              <a:ext cx="627063" cy="120650"/>
            </a:xfrm>
            <a:prstGeom prst="rect">
              <a:avLst/>
            </a:prstGeom>
            <a:noFill/>
            <a:ln w="20638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iSliďê">
              <a:extLst>
                <a:ext uri="{FF2B5EF4-FFF2-40B4-BE49-F238E27FC236}">
                  <a16:creationId xmlns:a16="http://schemas.microsoft.com/office/drawing/2014/main" id="{8D8A5CBD-BFFF-46E3-B8D7-0CDC01323D41}"/>
                </a:ext>
              </a:extLst>
            </p:cNvPr>
            <p:cNvSpPr/>
            <p:nvPr/>
          </p:nvSpPr>
          <p:spPr bwMode="auto">
            <a:xfrm>
              <a:off x="7002463" y="2216151"/>
              <a:ext cx="157163" cy="155575"/>
            </a:xfrm>
            <a:prstGeom prst="ellipse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ïSḻîḑê">
              <a:extLst>
                <a:ext uri="{FF2B5EF4-FFF2-40B4-BE49-F238E27FC236}">
                  <a16:creationId xmlns:a16="http://schemas.microsoft.com/office/drawing/2014/main" id="{7729AEA8-C3A2-44D7-8645-289EB4F43C7E}"/>
                </a:ext>
              </a:extLst>
            </p:cNvPr>
            <p:cNvSpPr/>
            <p:nvPr/>
          </p:nvSpPr>
          <p:spPr bwMode="auto">
            <a:xfrm>
              <a:off x="7038976" y="2225676"/>
              <a:ext cx="109538" cy="100013"/>
            </a:xfrm>
            <a:custGeom>
              <a:avLst/>
              <a:gdLst>
                <a:gd name="T0" fmla="*/ 23 w 69"/>
                <a:gd name="T1" fmla="*/ 63 h 63"/>
                <a:gd name="T2" fmla="*/ 0 w 69"/>
                <a:gd name="T3" fmla="*/ 33 h 63"/>
                <a:gd name="T4" fmla="*/ 20 w 69"/>
                <a:gd name="T5" fmla="*/ 40 h 63"/>
                <a:gd name="T6" fmla="*/ 69 w 69"/>
                <a:gd name="T7" fmla="*/ 0 h 63"/>
                <a:gd name="T8" fmla="*/ 23 w 69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3">
                  <a:moveTo>
                    <a:pt x="23" y="63"/>
                  </a:moveTo>
                  <a:lnTo>
                    <a:pt x="0" y="33"/>
                  </a:lnTo>
                  <a:lnTo>
                    <a:pt x="20" y="40"/>
                  </a:lnTo>
                  <a:lnTo>
                    <a:pt x="69" y="0"/>
                  </a:lnTo>
                  <a:lnTo>
                    <a:pt x="23" y="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iṧlïḑe">
              <a:extLst>
                <a:ext uri="{FF2B5EF4-FFF2-40B4-BE49-F238E27FC236}">
                  <a16:creationId xmlns:a16="http://schemas.microsoft.com/office/drawing/2014/main" id="{D9F96F31-EAF0-41A9-86F8-BA7549325799}"/>
                </a:ext>
              </a:extLst>
            </p:cNvPr>
            <p:cNvSpPr/>
            <p:nvPr/>
          </p:nvSpPr>
          <p:spPr bwMode="auto">
            <a:xfrm>
              <a:off x="7002463" y="2444751"/>
              <a:ext cx="157163" cy="157163"/>
            </a:xfrm>
            <a:prstGeom prst="ellipse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ïṥ1iḓé">
              <a:extLst>
                <a:ext uri="{FF2B5EF4-FFF2-40B4-BE49-F238E27FC236}">
                  <a16:creationId xmlns:a16="http://schemas.microsoft.com/office/drawing/2014/main" id="{A85E3876-2709-4F28-B545-66B694FA9029}"/>
                </a:ext>
              </a:extLst>
            </p:cNvPr>
            <p:cNvSpPr/>
            <p:nvPr/>
          </p:nvSpPr>
          <p:spPr bwMode="auto">
            <a:xfrm>
              <a:off x="7038976" y="2455863"/>
              <a:ext cx="109538" cy="98425"/>
            </a:xfrm>
            <a:custGeom>
              <a:avLst/>
              <a:gdLst>
                <a:gd name="T0" fmla="*/ 23 w 69"/>
                <a:gd name="T1" fmla="*/ 62 h 62"/>
                <a:gd name="T2" fmla="*/ 0 w 69"/>
                <a:gd name="T3" fmla="*/ 33 h 62"/>
                <a:gd name="T4" fmla="*/ 20 w 69"/>
                <a:gd name="T5" fmla="*/ 43 h 62"/>
                <a:gd name="T6" fmla="*/ 69 w 69"/>
                <a:gd name="T7" fmla="*/ 0 h 62"/>
                <a:gd name="T8" fmla="*/ 23 w 69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2">
                  <a:moveTo>
                    <a:pt x="23" y="62"/>
                  </a:moveTo>
                  <a:lnTo>
                    <a:pt x="0" y="33"/>
                  </a:lnTo>
                  <a:lnTo>
                    <a:pt x="20" y="43"/>
                  </a:lnTo>
                  <a:lnTo>
                    <a:pt x="69" y="0"/>
                  </a:lnTo>
                  <a:lnTo>
                    <a:pt x="23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ïṩľidè">
              <a:extLst>
                <a:ext uri="{FF2B5EF4-FFF2-40B4-BE49-F238E27FC236}">
                  <a16:creationId xmlns:a16="http://schemas.microsoft.com/office/drawing/2014/main" id="{36DC2DAF-1B1A-4140-B0A4-CD45C89A2034}"/>
                </a:ext>
              </a:extLst>
            </p:cNvPr>
            <p:cNvSpPr/>
            <p:nvPr/>
          </p:nvSpPr>
          <p:spPr bwMode="auto">
            <a:xfrm>
              <a:off x="7681913" y="1563688"/>
              <a:ext cx="109538" cy="230188"/>
            </a:xfrm>
            <a:prstGeom prst="rect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iSḻíḑè">
              <a:extLst>
                <a:ext uri="{FF2B5EF4-FFF2-40B4-BE49-F238E27FC236}">
                  <a16:creationId xmlns:a16="http://schemas.microsoft.com/office/drawing/2014/main" id="{BF6F0BA4-B7F8-4258-9340-E027F3E79ABB}"/>
                </a:ext>
              </a:extLst>
            </p:cNvPr>
            <p:cNvSpPr/>
            <p:nvPr/>
          </p:nvSpPr>
          <p:spPr bwMode="auto">
            <a:xfrm>
              <a:off x="7843838" y="1652588"/>
              <a:ext cx="104775" cy="141288"/>
            </a:xfrm>
            <a:prstGeom prst="rect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íṥḷiďe">
              <a:extLst>
                <a:ext uri="{FF2B5EF4-FFF2-40B4-BE49-F238E27FC236}">
                  <a16:creationId xmlns:a16="http://schemas.microsoft.com/office/drawing/2014/main" id="{2ECD36DA-6984-4523-AAF0-459AEE740F33}"/>
                </a:ext>
              </a:extLst>
            </p:cNvPr>
            <p:cNvSpPr/>
            <p:nvPr/>
          </p:nvSpPr>
          <p:spPr bwMode="auto">
            <a:xfrm>
              <a:off x="8001001" y="1584326"/>
              <a:ext cx="109538" cy="209550"/>
            </a:xfrm>
            <a:prstGeom prst="rect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ísľiďê">
              <a:extLst>
                <a:ext uri="{FF2B5EF4-FFF2-40B4-BE49-F238E27FC236}">
                  <a16:creationId xmlns:a16="http://schemas.microsoft.com/office/drawing/2014/main" id="{D895409C-FA2B-4907-A5BC-7F028B202194}"/>
                </a:ext>
              </a:extLst>
            </p:cNvPr>
            <p:cNvSpPr/>
            <p:nvPr/>
          </p:nvSpPr>
          <p:spPr bwMode="auto">
            <a:xfrm>
              <a:off x="8158163" y="1422401"/>
              <a:ext cx="109538" cy="371475"/>
            </a:xfrm>
            <a:prstGeom prst="rect">
              <a:avLst/>
            </a:prstGeom>
            <a:solidFill>
              <a:srgbClr val="52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iŝ1iḑé">
              <a:extLst>
                <a:ext uri="{FF2B5EF4-FFF2-40B4-BE49-F238E27FC236}">
                  <a16:creationId xmlns:a16="http://schemas.microsoft.com/office/drawing/2014/main" id="{5B560F32-566B-4117-B910-EBAFD6E2C009}"/>
                </a:ext>
              </a:extLst>
            </p:cNvPr>
            <p:cNvSpPr/>
            <p:nvPr/>
          </p:nvSpPr>
          <p:spPr bwMode="auto">
            <a:xfrm>
              <a:off x="7681913" y="1271588"/>
              <a:ext cx="485775" cy="219075"/>
            </a:xfrm>
            <a:custGeom>
              <a:avLst/>
              <a:gdLst>
                <a:gd name="T0" fmla="*/ 0 w 306"/>
                <a:gd name="T1" fmla="*/ 138 h 138"/>
                <a:gd name="T2" fmla="*/ 69 w 306"/>
                <a:gd name="T3" fmla="*/ 115 h 138"/>
                <a:gd name="T4" fmla="*/ 135 w 306"/>
                <a:gd name="T5" fmla="*/ 138 h 138"/>
                <a:gd name="T6" fmla="*/ 306 w 306"/>
                <a:gd name="T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138">
                  <a:moveTo>
                    <a:pt x="0" y="138"/>
                  </a:moveTo>
                  <a:lnTo>
                    <a:pt x="69" y="115"/>
                  </a:lnTo>
                  <a:lnTo>
                    <a:pt x="135" y="138"/>
                  </a:lnTo>
                  <a:lnTo>
                    <a:pt x="306" y="0"/>
                  </a:lnTo>
                </a:path>
              </a:pathLst>
            </a:custGeom>
            <a:noFill/>
            <a:ln w="20638" cap="flat">
              <a:solidFill>
                <a:srgbClr val="99E6C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ïšľîḋè">
              <a:extLst>
                <a:ext uri="{FF2B5EF4-FFF2-40B4-BE49-F238E27FC236}">
                  <a16:creationId xmlns:a16="http://schemas.microsoft.com/office/drawing/2014/main" id="{752AFDB0-D6FE-4617-852F-37EFBBEFD778}"/>
                </a:ext>
              </a:extLst>
            </p:cNvPr>
            <p:cNvSpPr/>
            <p:nvPr/>
          </p:nvSpPr>
          <p:spPr bwMode="auto">
            <a:xfrm>
              <a:off x="8126413" y="1235076"/>
              <a:ext cx="84138" cy="77788"/>
            </a:xfrm>
            <a:custGeom>
              <a:avLst/>
              <a:gdLst>
                <a:gd name="T0" fmla="*/ 53 w 53"/>
                <a:gd name="T1" fmla="*/ 0 h 49"/>
                <a:gd name="T2" fmla="*/ 26 w 53"/>
                <a:gd name="T3" fmla="*/ 49 h 49"/>
                <a:gd name="T4" fmla="*/ 23 w 53"/>
                <a:gd name="T5" fmla="*/ 26 h 49"/>
                <a:gd name="T6" fmla="*/ 0 w 53"/>
                <a:gd name="T7" fmla="*/ 16 h 49"/>
                <a:gd name="T8" fmla="*/ 53 w 53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49">
                  <a:moveTo>
                    <a:pt x="53" y="0"/>
                  </a:moveTo>
                  <a:lnTo>
                    <a:pt x="26" y="49"/>
                  </a:lnTo>
                  <a:lnTo>
                    <a:pt x="23" y="26"/>
                  </a:lnTo>
                  <a:lnTo>
                    <a:pt x="0" y="16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99E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íšḻîḑé">
              <a:extLst>
                <a:ext uri="{FF2B5EF4-FFF2-40B4-BE49-F238E27FC236}">
                  <a16:creationId xmlns:a16="http://schemas.microsoft.com/office/drawing/2014/main" id="{B9ABEEB0-FAE1-426F-9094-C34A37691E11}"/>
                </a:ext>
              </a:extLst>
            </p:cNvPr>
            <p:cNvSpPr/>
            <p:nvPr/>
          </p:nvSpPr>
          <p:spPr bwMode="auto">
            <a:xfrm>
              <a:off x="7577138" y="1397001"/>
              <a:ext cx="795338" cy="479425"/>
            </a:xfrm>
            <a:custGeom>
              <a:avLst/>
              <a:gdLst>
                <a:gd name="T0" fmla="*/ 0 w 501"/>
                <a:gd name="T1" fmla="*/ 302 h 302"/>
                <a:gd name="T2" fmla="*/ 501 w 501"/>
                <a:gd name="T3" fmla="*/ 302 h 302"/>
                <a:gd name="T4" fmla="*/ 501 w 501"/>
                <a:gd name="T5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1" h="302">
                  <a:moveTo>
                    <a:pt x="0" y="302"/>
                  </a:moveTo>
                  <a:lnTo>
                    <a:pt x="501" y="302"/>
                  </a:lnTo>
                  <a:lnTo>
                    <a:pt x="501" y="0"/>
                  </a:lnTo>
                </a:path>
              </a:pathLst>
            </a:custGeom>
            <a:noFill/>
            <a:ln w="4763" cap="flat">
              <a:solidFill>
                <a:srgbClr val="E9F2F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5EEF420-E565-4FC7-B515-666495C296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1971504"/>
              </p:ext>
            </p:extLst>
          </p:nvPr>
        </p:nvGraphicFramePr>
        <p:xfrm>
          <a:off x="5533275" y="1367392"/>
          <a:ext cx="4466166" cy="3291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88722">
                  <a:extLst>
                    <a:ext uri="{9D8B030D-6E8A-4147-A177-3AD203B41FA5}">
                      <a16:colId xmlns:a16="http://schemas.microsoft.com/office/drawing/2014/main" val="2478820581"/>
                    </a:ext>
                  </a:extLst>
                </a:gridCol>
                <a:gridCol w="1488722">
                  <a:extLst>
                    <a:ext uri="{9D8B030D-6E8A-4147-A177-3AD203B41FA5}">
                      <a16:colId xmlns:a16="http://schemas.microsoft.com/office/drawing/2014/main" val="1793646623"/>
                    </a:ext>
                  </a:extLst>
                </a:gridCol>
                <a:gridCol w="1488722">
                  <a:extLst>
                    <a:ext uri="{9D8B030D-6E8A-4147-A177-3AD203B41FA5}">
                      <a16:colId xmlns:a16="http://schemas.microsoft.com/office/drawing/2014/main" val="678227729"/>
                    </a:ext>
                  </a:extLst>
                </a:gridCol>
              </a:tblGrid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姓名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第一角色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第二角色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356907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张歆（组长）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00287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刘硕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财务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195730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何祎君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527911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彭青峰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951582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庞治宇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975263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张嘉诚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97630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张嘉熙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488234"/>
                  </a:ext>
                </a:extLst>
              </a:tr>
              <a:tr h="336645">
                <a:tc>
                  <a:txBody>
                    <a:bodyPr/>
                    <a:lstStyle/>
                    <a:p>
                      <a:r>
                        <a:rPr lang="zh-CN" altLang="en-US" dirty="0"/>
                        <a:t>潘恋军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文档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36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09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3D0FF5-B243-493A-B062-10D478FDF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666" y="153238"/>
            <a:ext cx="8666667" cy="670476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AEB62DD-5822-4430-BF3B-5F188B131AB0}"/>
              </a:ext>
            </a:extLst>
          </p:cNvPr>
          <p:cNvSpPr txBox="1"/>
          <p:nvPr/>
        </p:nvSpPr>
        <p:spPr>
          <a:xfrm>
            <a:off x="405464" y="1077884"/>
            <a:ext cx="6244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人员分工甘特图</a:t>
            </a:r>
          </a:p>
        </p:txBody>
      </p:sp>
    </p:spTree>
    <p:extLst>
      <p:ext uri="{BB962C8B-B14F-4D97-AF65-F5344CB8AC3E}">
        <p14:creationId xmlns:p14="http://schemas.microsoft.com/office/powerpoint/2010/main" val="285609180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B449B41D-7FF6-4A96-A4E3-CD425A643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702153F-827F-430F-8DD5-8EF4C78E8BA8}"/>
              </a:ext>
            </a:extLst>
          </p:cNvPr>
          <p:cNvSpPr/>
          <p:nvPr/>
        </p:nvSpPr>
        <p:spPr>
          <a:xfrm>
            <a:off x="9633482" y="4303873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61EE8A1-F1C0-455F-AB50-C1A8C12F4BAC}"/>
              </a:ext>
            </a:extLst>
          </p:cNvPr>
          <p:cNvSpPr/>
          <p:nvPr/>
        </p:nvSpPr>
        <p:spPr>
          <a:xfrm>
            <a:off x="0" y="6134100"/>
            <a:ext cx="121920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FF17E3-CC64-4638-BB84-A352AC1E2281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18CC5DB-8379-49B8-8496-052D556EFE15}"/>
              </a:ext>
            </a:extLst>
          </p:cNvPr>
          <p:cNvSpPr txBox="1"/>
          <p:nvPr/>
        </p:nvSpPr>
        <p:spPr>
          <a:xfrm>
            <a:off x="1326578" y="477082"/>
            <a:ext cx="2673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组长评价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EBB8C30-FCA8-41F8-AA07-9DFE3DF8B121}"/>
              </a:ext>
            </a:extLst>
          </p:cNvPr>
          <p:cNvGrpSpPr/>
          <p:nvPr/>
        </p:nvGrpSpPr>
        <p:grpSpPr>
          <a:xfrm>
            <a:off x="660401" y="406644"/>
            <a:ext cx="609356" cy="609356"/>
            <a:chOff x="7504635" y="3112377"/>
            <a:chExt cx="783759" cy="783759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B83A1A1-3309-4A8E-BD90-2A78B719470C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721EC36-0155-43C9-90AF-32F5098039A2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KSO_Shape">
              <a:extLst>
                <a:ext uri="{FF2B5EF4-FFF2-40B4-BE49-F238E27FC236}">
                  <a16:creationId xmlns:a16="http://schemas.microsoft.com/office/drawing/2014/main" id="{CB13E6DC-ED50-4F49-93C1-8829266AA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5" name="图片 4" descr="图片包含 室内, 墙壁, 屏幕截图, 天空&#10;&#10;描述已自动生成">
            <a:extLst>
              <a:ext uri="{FF2B5EF4-FFF2-40B4-BE49-F238E27FC236}">
                <a16:creationId xmlns:a16="http://schemas.microsoft.com/office/drawing/2014/main" id="{4F5C6F46-8025-46B1-937C-7B14E65022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6131"/>
            <a:ext cx="12192000" cy="366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4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5277791-7DDF-4FA7-9C78-567E885E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689" y="3219"/>
            <a:ext cx="9135416" cy="6851562"/>
          </a:xfrm>
          <a:prstGeom prst="rect">
            <a:avLst/>
          </a:prstGeom>
        </p:spPr>
      </p:pic>
      <p:sp>
        <p:nvSpPr>
          <p:cNvPr id="34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/>
        </p:nvSpPr>
        <p:spPr>
          <a:xfrm rot="5400000">
            <a:off x="4161765" y="-995298"/>
            <a:ext cx="6858002" cy="8842156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2273869" y="205121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spc="500" dirty="0">
                <a:cs typeface="+mn-ea"/>
                <a:sym typeface="+mn-lt"/>
              </a:rPr>
              <a:t>项目管理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C3AD140-0383-4390-AE54-AFAD10E136B5}"/>
              </a:ext>
            </a:extLst>
          </p:cNvPr>
          <p:cNvSpPr/>
          <p:nvPr/>
        </p:nvSpPr>
        <p:spPr>
          <a:xfrm>
            <a:off x="1940526" y="3176847"/>
            <a:ext cx="3469406" cy="1048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配置管理，项目过程管理以及小组交流记录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E6199A3-D081-4CEE-84D9-939A9BE73CCF}"/>
              </a:ext>
            </a:extLst>
          </p:cNvPr>
          <p:cNvSpPr/>
          <p:nvPr/>
        </p:nvSpPr>
        <p:spPr>
          <a:xfrm rot="5400000">
            <a:off x="2749225" y="3992636"/>
            <a:ext cx="152148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39DDF02-A951-4223-A906-4B842F9CF4A0}"/>
              </a:ext>
            </a:extLst>
          </p:cNvPr>
          <p:cNvGrpSpPr/>
          <p:nvPr/>
        </p:nvGrpSpPr>
        <p:grpSpPr>
          <a:xfrm>
            <a:off x="1395692" y="1975339"/>
            <a:ext cx="783759" cy="783759"/>
            <a:chOff x="7618532" y="3666322"/>
            <a:chExt cx="783759" cy="783759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D5E169E-065E-4C90-B3CD-8C21351B46F3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BE637B4C-46B2-41E7-9D3F-44A614A6C623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20" name="图形 19" descr="试管">
              <a:extLst>
                <a:ext uri="{FF2B5EF4-FFF2-40B4-BE49-F238E27FC236}">
                  <a16:creationId xmlns:a16="http://schemas.microsoft.com/office/drawing/2014/main" id="{9322F5F4-AE51-49FA-9DEF-1CA8F1FC0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pic>
        <p:nvPicPr>
          <p:cNvPr id="21" name="图片 20" descr="图片包含 物体&#10;&#10;描述已自动生成">
            <a:extLst>
              <a:ext uri="{FF2B5EF4-FFF2-40B4-BE49-F238E27FC236}">
                <a16:creationId xmlns:a16="http://schemas.microsoft.com/office/drawing/2014/main" id="{B94F52F1-CE79-4FE4-BEE3-4F2CFEAE72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289" y="436417"/>
            <a:ext cx="2823611" cy="579583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BF4BC776-EECD-4D3B-987F-15A6AA0CE484}"/>
              </a:ext>
            </a:extLst>
          </p:cNvPr>
          <p:cNvSpPr/>
          <p:nvPr/>
        </p:nvSpPr>
        <p:spPr>
          <a:xfrm rot="5400000">
            <a:off x="3851230" y="4848490"/>
            <a:ext cx="152149" cy="1680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54287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31556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配置管理</a:t>
            </a:r>
            <a:r>
              <a:rPr lang="en-US" altLang="zh-CN" sz="2400" spc="500" dirty="0">
                <a:cs typeface="+mn-ea"/>
                <a:sym typeface="+mn-lt"/>
              </a:rPr>
              <a:t>-git</a:t>
            </a:r>
            <a:endParaRPr lang="zh-CN" altLang="en-US" sz="2400" spc="500" dirty="0">
              <a:cs typeface="+mn-ea"/>
              <a:sym typeface="+mn-lt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232250D-5A46-407F-B17F-EBCB0D0DE8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01" y="1516278"/>
            <a:ext cx="9419048" cy="42571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B24DFA3-FA1F-406A-BBA8-EBAAE5806E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6558" y="193440"/>
            <a:ext cx="7303747" cy="647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63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31556"/>
            <a:ext cx="4146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过程管理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en-US" altLang="zh-CN" sz="2400" spc="500" dirty="0" err="1">
                <a:cs typeface="+mn-ea"/>
                <a:sym typeface="+mn-lt"/>
              </a:rPr>
              <a:t>Teambition</a:t>
            </a:r>
            <a:endParaRPr lang="zh-CN" altLang="en-US" sz="2400" spc="500" dirty="0">
              <a:cs typeface="+mn-ea"/>
              <a:sym typeface="+mn-lt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 descr="图片包含 屏幕截图&#10;&#10;描述已自动生成">
            <a:extLst>
              <a:ext uri="{FF2B5EF4-FFF2-40B4-BE49-F238E27FC236}">
                <a16:creationId xmlns:a16="http://schemas.microsoft.com/office/drawing/2014/main" id="{21FD5AC6-A891-4EA8-AA6C-E886691ED0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7" y="1186178"/>
            <a:ext cx="11752446" cy="565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86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F92F41-FCCB-4184-A79A-B6F1BE3DB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902"/>
            <a:ext cx="12192000" cy="556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16073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屏幕截图&#10;&#10;描述已自动生成">
            <a:extLst>
              <a:ext uri="{FF2B5EF4-FFF2-40B4-BE49-F238E27FC236}">
                <a16:creationId xmlns:a16="http://schemas.microsoft.com/office/drawing/2014/main" id="{265B3F1E-A597-4F53-B1A4-0FC5B5683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71" y="0"/>
            <a:ext cx="11741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9391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地图, 文字&#10;&#10;描述已自动生成">
            <a:extLst>
              <a:ext uri="{FF2B5EF4-FFF2-40B4-BE49-F238E27FC236}">
                <a16:creationId xmlns:a16="http://schemas.microsoft.com/office/drawing/2014/main" id="{212F5661-9CE4-4690-BB8B-47CC04802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33" y="67377"/>
            <a:ext cx="11675942" cy="669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2814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3357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小组交流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会议纪要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E8DE147-AB6D-477B-A8D5-A65DD5E7A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086" y="0"/>
            <a:ext cx="4725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8902179" y="1548774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项目概述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96C88F-E88E-4B90-AC32-9A5BBA3AE3C9}"/>
              </a:ext>
            </a:extLst>
          </p:cNvPr>
          <p:cNvSpPr txBox="1"/>
          <p:nvPr/>
        </p:nvSpPr>
        <p:spPr>
          <a:xfrm>
            <a:off x="8902180" y="2716053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工作情况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8902179" y="3922077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项目管理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A195FF5-DE73-4F15-B0CD-65BE27295486}"/>
              </a:ext>
            </a:extLst>
          </p:cNvPr>
          <p:cNvSpPr txBox="1"/>
          <p:nvPr/>
        </p:nvSpPr>
        <p:spPr>
          <a:xfrm>
            <a:off x="8902179" y="504735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难点创新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A5586C0D-D188-487D-9B3D-45BEAD7EFC06}"/>
              </a:ext>
            </a:extLst>
          </p:cNvPr>
          <p:cNvGrpSpPr/>
          <p:nvPr/>
        </p:nvGrpSpPr>
        <p:grpSpPr>
          <a:xfrm>
            <a:off x="7793048" y="4890687"/>
            <a:ext cx="783759" cy="783759"/>
            <a:chOff x="7504635" y="3112377"/>
            <a:chExt cx="783759" cy="783759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B3A38AC-A682-4CD6-8B6E-71D5009D349C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426C269E-7FB3-4127-8989-C8D44FB4FE69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2" name="KSO_Shape">
              <a:extLst>
                <a:ext uri="{FF2B5EF4-FFF2-40B4-BE49-F238E27FC236}">
                  <a16:creationId xmlns:a16="http://schemas.microsoft.com/office/drawing/2014/main" id="{3A0504E5-0D29-4F8A-861C-4D22B0544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29CDAC3-0D4D-4E08-AFA5-65F1E2391E36}"/>
              </a:ext>
            </a:extLst>
          </p:cNvPr>
          <p:cNvGrpSpPr/>
          <p:nvPr/>
        </p:nvGrpSpPr>
        <p:grpSpPr>
          <a:xfrm>
            <a:off x="7793048" y="1387512"/>
            <a:ext cx="782786" cy="783758"/>
            <a:chOff x="7473473" y="880941"/>
            <a:chExt cx="782786" cy="7837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EFD0D62-CC7A-45CD-97FA-471E4A52475F}"/>
                </a:ext>
              </a:extLst>
            </p:cNvPr>
            <p:cNvSpPr/>
            <p:nvPr/>
          </p:nvSpPr>
          <p:spPr bwMode="auto">
            <a:xfrm>
              <a:off x="7473473" y="880941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AF5B81-241E-4DFF-A434-D4E29A1134B0}"/>
                </a:ext>
              </a:extLst>
            </p:cNvPr>
            <p:cNvSpPr/>
            <p:nvPr/>
          </p:nvSpPr>
          <p:spPr bwMode="auto">
            <a:xfrm>
              <a:off x="7526956" y="934423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0" name="图形 39" descr="铅笔">
              <a:extLst>
                <a:ext uri="{FF2B5EF4-FFF2-40B4-BE49-F238E27FC236}">
                  <a16:creationId xmlns:a16="http://schemas.microsoft.com/office/drawing/2014/main" id="{4835DEEE-D175-4941-AE15-3B975257F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2098" y="1040649"/>
              <a:ext cx="457199" cy="457199"/>
            </a:xfrm>
            <a:prstGeom prst="rect">
              <a:avLst/>
            </a:prstGeom>
          </p:spPr>
        </p:pic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7793048" y="3722962"/>
            <a:ext cx="783759" cy="783759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13E51CF3-951B-456C-93FB-46EAC1B9C165}"/>
              </a:ext>
            </a:extLst>
          </p:cNvPr>
          <p:cNvGrpSpPr/>
          <p:nvPr/>
        </p:nvGrpSpPr>
        <p:grpSpPr>
          <a:xfrm>
            <a:off x="7793048" y="2555237"/>
            <a:ext cx="782786" cy="783758"/>
            <a:chOff x="7505561" y="1999305"/>
            <a:chExt cx="782786" cy="783758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3D88B87A-17FE-41E2-BF74-285CADFF3906}"/>
                </a:ext>
              </a:extLst>
            </p:cNvPr>
            <p:cNvSpPr/>
            <p:nvPr/>
          </p:nvSpPr>
          <p:spPr bwMode="auto">
            <a:xfrm>
              <a:off x="7505561" y="1999305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3F5A333-541F-4C8B-8CB0-82FE8BA48862}"/>
                </a:ext>
              </a:extLst>
            </p:cNvPr>
            <p:cNvSpPr/>
            <p:nvPr/>
          </p:nvSpPr>
          <p:spPr bwMode="auto">
            <a:xfrm>
              <a:off x="7559044" y="2052787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4" name="图形 43" descr="书架上的书籍">
              <a:extLst>
                <a:ext uri="{FF2B5EF4-FFF2-40B4-BE49-F238E27FC236}">
                  <a16:creationId xmlns:a16="http://schemas.microsoft.com/office/drawing/2014/main" id="{C04A3E0C-A0B8-4295-B6F1-DAA621019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593850" y="2088290"/>
              <a:ext cx="605328" cy="605328"/>
            </a:xfrm>
            <a:prstGeom prst="rect">
              <a:avLst/>
            </a:prstGeom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56EFA36-C829-4420-AB53-A49DF5A7F49C}"/>
              </a:ext>
            </a:extLst>
          </p:cNvPr>
          <p:cNvGrpSpPr/>
          <p:nvPr/>
        </p:nvGrpSpPr>
        <p:grpSpPr>
          <a:xfrm>
            <a:off x="0" y="-495580"/>
            <a:ext cx="7891109" cy="7698892"/>
            <a:chOff x="0" y="-495580"/>
            <a:chExt cx="7891109" cy="7698892"/>
          </a:xfrm>
        </p:grpSpPr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0896BB32-8380-4F36-8C46-10A460C072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4" r="17803"/>
            <a:stretch/>
          </p:blipFill>
          <p:spPr>
            <a:xfrm>
              <a:off x="0" y="-24943"/>
              <a:ext cx="7723626" cy="6882943"/>
            </a:xfrm>
            <a:custGeom>
              <a:avLst/>
              <a:gdLst>
                <a:gd name="connsiteX0" fmla="*/ 0 w 7723626"/>
                <a:gd name="connsiteY0" fmla="*/ 0 h 6882943"/>
                <a:gd name="connsiteX1" fmla="*/ 5399450 w 7723626"/>
                <a:gd name="connsiteY1" fmla="*/ 6837 h 6882943"/>
                <a:gd name="connsiteX2" fmla="*/ 3297932 w 7723626"/>
                <a:gd name="connsiteY2" fmla="*/ 4919720 h 6882943"/>
                <a:gd name="connsiteX3" fmla="*/ 7723626 w 7723626"/>
                <a:gd name="connsiteY3" fmla="*/ 6882942 h 6882943"/>
                <a:gd name="connsiteX4" fmla="*/ 0 w 7723626"/>
                <a:gd name="connsiteY4" fmla="*/ 6882943 h 6882943"/>
                <a:gd name="connsiteX5" fmla="*/ 0 w 7723626"/>
                <a:gd name="connsiteY5" fmla="*/ 0 h 6882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23626" h="6882943">
                  <a:moveTo>
                    <a:pt x="0" y="0"/>
                  </a:moveTo>
                  <a:lnTo>
                    <a:pt x="5399450" y="6837"/>
                  </a:lnTo>
                  <a:lnTo>
                    <a:pt x="3297932" y="4919720"/>
                  </a:lnTo>
                  <a:lnTo>
                    <a:pt x="7723626" y="6882942"/>
                  </a:lnTo>
                  <a:lnTo>
                    <a:pt x="0" y="6882943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D417C59-D63F-438A-B746-E8A83A22C008}"/>
                </a:ext>
              </a:extLst>
            </p:cNvPr>
            <p:cNvSpPr/>
            <p:nvPr/>
          </p:nvSpPr>
          <p:spPr>
            <a:xfrm rot="6838167">
              <a:off x="5329341" y="3467694"/>
              <a:ext cx="179999" cy="494353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ED527940-B9C3-4A32-914B-C2E213349F65}"/>
                </a:ext>
              </a:extLst>
            </p:cNvPr>
            <p:cNvSpPr/>
            <p:nvPr/>
          </p:nvSpPr>
          <p:spPr>
            <a:xfrm rot="1404088">
              <a:off x="3808190" y="-495580"/>
              <a:ext cx="158550" cy="769889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699B8D1E-45F0-402C-B9AA-870AE7D76D1E}"/>
              </a:ext>
            </a:extLst>
          </p:cNvPr>
          <p:cNvGrpSpPr/>
          <p:nvPr/>
        </p:nvGrpSpPr>
        <p:grpSpPr>
          <a:xfrm>
            <a:off x="4629637" y="2742238"/>
            <a:ext cx="2196813" cy="1446550"/>
            <a:chOff x="4023223" y="2630592"/>
            <a:chExt cx="2196813" cy="1446550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B7792EE0-0A94-4B1A-89B0-B8AEF3BFFF8B}"/>
                </a:ext>
              </a:extLst>
            </p:cNvPr>
            <p:cNvSpPr txBox="1"/>
            <p:nvPr/>
          </p:nvSpPr>
          <p:spPr>
            <a:xfrm>
              <a:off x="4621666" y="2859030"/>
              <a:ext cx="14157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chemeClr val="accent3">
                      <a:lumMod val="100000"/>
                    </a:schemeClr>
                  </a:solidFill>
                  <a:cs typeface="+mn-ea"/>
                  <a:sym typeface="+mn-lt"/>
                </a:rPr>
                <a:t>目录</a:t>
              </a:r>
              <a:endParaRPr lang="en-US" altLang="zh-CN" sz="4800" dirty="0">
                <a:solidFill>
                  <a:schemeClr val="accent3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EB05E47-9AE4-4075-B06B-0EAC8175E536}"/>
                </a:ext>
              </a:extLst>
            </p:cNvPr>
            <p:cNvSpPr/>
            <p:nvPr/>
          </p:nvSpPr>
          <p:spPr>
            <a:xfrm>
              <a:off x="4565416" y="3510999"/>
              <a:ext cx="165462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dirty="0">
                  <a:cs typeface="+mn-ea"/>
                  <a:sym typeface="+mn-lt"/>
                </a:rPr>
                <a:t>ONTENTS</a:t>
              </a:r>
              <a:endParaRPr lang="zh-CN" altLang="en-US" sz="2400" dirty="0">
                <a:cs typeface="+mn-ea"/>
                <a:sym typeface="+mn-lt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34987F0-E0CB-448B-93C2-1AED92645BA7}"/>
                </a:ext>
              </a:extLst>
            </p:cNvPr>
            <p:cNvSpPr/>
            <p:nvPr/>
          </p:nvSpPr>
          <p:spPr>
            <a:xfrm>
              <a:off x="4023223" y="2630592"/>
              <a:ext cx="552303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8800" dirty="0">
                  <a:latin typeface="FangSong" panose="02010609060101010101" pitchFamily="49" charset="-122"/>
                  <a:ea typeface="FangSong" panose="02010609060101010101" pitchFamily="49" charset="-122"/>
                  <a:cs typeface="+mn-ea"/>
                  <a:sym typeface="+mn-lt"/>
                </a:rPr>
                <a:t>C</a:t>
              </a:r>
              <a:endParaRPr lang="zh-CN" altLang="en-US" sz="8800" dirty="0">
                <a:latin typeface="FangSong" panose="02010609060101010101" pitchFamily="49" charset="-122"/>
                <a:ea typeface="FangSong" panose="02010609060101010101" pitchFamily="49" charset="-122"/>
                <a:cs typeface="+mn-ea"/>
                <a:sym typeface="+mn-lt"/>
              </a:endParaRPr>
            </a:p>
          </p:txBody>
        </p:sp>
      </p:grpSp>
      <p:pic>
        <p:nvPicPr>
          <p:cNvPr id="53" name="图片 52" descr="图片包含 物体&#10;&#10;描述已自动生成">
            <a:extLst>
              <a:ext uri="{FF2B5EF4-FFF2-40B4-BE49-F238E27FC236}">
                <a16:creationId xmlns:a16="http://schemas.microsoft.com/office/drawing/2014/main" id="{DD2B3470-E3A3-4F98-A437-571B18C6D4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506943"/>
            <a:ext cx="2227605" cy="45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31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521AFCF-70A4-4CCC-AA3D-C024736FB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14" y="0"/>
            <a:ext cx="4722354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E57555-2CE5-4B76-BB97-F4E7CD52B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46667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2552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DDEA7B9-AB47-4EFC-8BBD-4092148C6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939" y="0"/>
            <a:ext cx="4541722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BF1275E-2289-4B05-BF1C-460C6E78A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550" y="0"/>
            <a:ext cx="4633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69127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4450023-8DC1-413D-A0DE-89F65C533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28" y="0"/>
            <a:ext cx="479587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3EE90C9-434C-4D74-82EC-EB999A382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4661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73047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小组交流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线上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7169775-68AE-4C8A-8046-1D2AF1882D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915" y="200428"/>
            <a:ext cx="7028571" cy="64571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533252C-C4BD-4187-A6D1-233301A31B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9915" y="0"/>
            <a:ext cx="6160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9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照片记录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 descr="图片包含 人员, 室内, 计算机, 男士&#10;&#10;描述已自动生成">
            <a:extLst>
              <a:ext uri="{FF2B5EF4-FFF2-40B4-BE49-F238E27FC236}">
                <a16:creationId xmlns:a16="http://schemas.microsoft.com/office/drawing/2014/main" id="{FFFD84BC-6244-4841-BDCD-C192D4CCA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886" y="1920241"/>
            <a:ext cx="4594457" cy="3445843"/>
          </a:xfrm>
          <a:prstGeom prst="rect">
            <a:avLst/>
          </a:prstGeom>
        </p:spPr>
      </p:pic>
      <p:pic>
        <p:nvPicPr>
          <p:cNvPr id="14" name="图片 13" descr="图片包含 人员, 室内&#10;&#10;描述已自动生成">
            <a:extLst>
              <a:ext uri="{FF2B5EF4-FFF2-40B4-BE49-F238E27FC236}">
                <a16:creationId xmlns:a16="http://schemas.microsoft.com/office/drawing/2014/main" id="{A1FB35E4-A509-44BC-A873-93EC023099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819" y="1984007"/>
            <a:ext cx="4424413" cy="331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16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人员, 墙壁, 室内, 笔记本电脑&#10;&#10;描述已自动生成">
            <a:extLst>
              <a:ext uri="{FF2B5EF4-FFF2-40B4-BE49-F238E27FC236}">
                <a16:creationId xmlns:a16="http://schemas.microsoft.com/office/drawing/2014/main" id="{4028DA7F-21DA-41DA-A61A-D83A95C0C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06" y="1821580"/>
            <a:ext cx="4482164" cy="33616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898B5CB-5AA3-4E3E-9E12-EF78E3F16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58" y="842210"/>
            <a:ext cx="3880184" cy="517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90203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人员, 室内, 笔记本电脑, 计算机&#10;&#10;描述已自动生成">
            <a:extLst>
              <a:ext uri="{FF2B5EF4-FFF2-40B4-BE49-F238E27FC236}">
                <a16:creationId xmlns:a16="http://schemas.microsoft.com/office/drawing/2014/main" id="{29DE2902-1FC4-4AB4-B2D2-052E5D19D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51" y="1814363"/>
            <a:ext cx="4761296" cy="3570972"/>
          </a:xfrm>
          <a:prstGeom prst="rect">
            <a:avLst/>
          </a:prstGeom>
        </p:spPr>
      </p:pic>
      <p:pic>
        <p:nvPicPr>
          <p:cNvPr id="5" name="图片 4" descr="图片包含 人员, 笔记本电脑, 计算机, 室内&#10;&#10;描述已自动生成">
            <a:extLst>
              <a:ext uri="{FF2B5EF4-FFF2-40B4-BE49-F238E27FC236}">
                <a16:creationId xmlns:a16="http://schemas.microsoft.com/office/drawing/2014/main" id="{812444A6-F80A-4CC0-9B02-86D324B68A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51" y="1420929"/>
            <a:ext cx="5714198" cy="42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83783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文档记录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E123C1A-E060-4CD6-9C2F-E05AEE41E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9352" y="1781679"/>
            <a:ext cx="8973295" cy="375592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F56C28A-E25A-487E-9837-2AE931DCEE59}"/>
              </a:ext>
            </a:extLst>
          </p:cNvPr>
          <p:cNvSpPr txBox="1"/>
          <p:nvPr/>
        </p:nvSpPr>
        <p:spPr>
          <a:xfrm>
            <a:off x="947911" y="596106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开发模型：瀑布模型</a:t>
            </a:r>
          </a:p>
        </p:txBody>
      </p:sp>
    </p:spTree>
    <p:extLst>
      <p:ext uri="{BB962C8B-B14F-4D97-AF65-F5344CB8AC3E}">
        <p14:creationId xmlns:p14="http://schemas.microsoft.com/office/powerpoint/2010/main" val="3875494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3FB5CD-968B-4895-A110-F1CD12733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580" y="874464"/>
            <a:ext cx="8029058" cy="15029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E8107E6-2333-403F-9A33-36C92B61F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580" y="2648477"/>
            <a:ext cx="6451502" cy="345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75194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AED021-6196-4BE6-879F-DAF3AF2FF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638175"/>
            <a:ext cx="3552825" cy="10858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BFF5326-4133-41E9-A2EF-6F4A3BB57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12" y="2043112"/>
            <a:ext cx="3571875" cy="168592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D13EEF9-F992-4DC8-948C-348258617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136" y="4124325"/>
            <a:ext cx="3629025" cy="7810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B87A3C8-8F47-4D04-B192-7680A75B8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136" y="5110162"/>
            <a:ext cx="3495675" cy="14192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9F54A35-8275-4F4F-BB40-9DB2DD4DC2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5575" y="2171700"/>
            <a:ext cx="344805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47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户外, 建筑物, 道路, 草&#10;&#10;描述已自动生成">
            <a:extLst>
              <a:ext uri="{FF2B5EF4-FFF2-40B4-BE49-F238E27FC236}">
                <a16:creationId xmlns:a16="http://schemas.microsoft.com/office/drawing/2014/main" id="{D5277791-7DDF-4FA7-9C78-567E885E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689" y="0"/>
            <a:ext cx="9135417" cy="6858000"/>
          </a:xfrm>
          <a:prstGeom prst="rect">
            <a:avLst/>
          </a:prstGeom>
        </p:spPr>
      </p:pic>
      <p:sp>
        <p:nvSpPr>
          <p:cNvPr id="34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/>
        </p:nvSpPr>
        <p:spPr>
          <a:xfrm rot="5400000">
            <a:off x="4266995" y="-1097305"/>
            <a:ext cx="6858002" cy="9052613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2273869" y="205121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spc="500" dirty="0">
                <a:cs typeface="+mn-ea"/>
                <a:sym typeface="+mn-lt"/>
              </a:rPr>
              <a:t>项目概述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29CDAC3-0D4D-4E08-AFA5-65F1E2391E36}"/>
              </a:ext>
            </a:extLst>
          </p:cNvPr>
          <p:cNvGrpSpPr/>
          <p:nvPr/>
        </p:nvGrpSpPr>
        <p:grpSpPr>
          <a:xfrm>
            <a:off x="1275270" y="1975340"/>
            <a:ext cx="782786" cy="783758"/>
            <a:chOff x="7473473" y="880941"/>
            <a:chExt cx="782786" cy="7837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EFD0D62-CC7A-45CD-97FA-471E4A52475F}"/>
                </a:ext>
              </a:extLst>
            </p:cNvPr>
            <p:cNvSpPr/>
            <p:nvPr/>
          </p:nvSpPr>
          <p:spPr bwMode="auto">
            <a:xfrm>
              <a:off x="7473473" y="880941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AF5B81-241E-4DFF-A434-D4E29A1134B0}"/>
                </a:ext>
              </a:extLst>
            </p:cNvPr>
            <p:cNvSpPr/>
            <p:nvPr/>
          </p:nvSpPr>
          <p:spPr bwMode="auto">
            <a:xfrm>
              <a:off x="7526956" y="934423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0" name="图形 39" descr="铅笔">
              <a:extLst>
                <a:ext uri="{FF2B5EF4-FFF2-40B4-BE49-F238E27FC236}">
                  <a16:creationId xmlns:a16="http://schemas.microsoft.com/office/drawing/2014/main" id="{4835DEEE-D175-4941-AE15-3B975257F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62098" y="1040649"/>
              <a:ext cx="457199" cy="457199"/>
            </a:xfrm>
            <a:prstGeom prst="rect">
              <a:avLst/>
            </a:prstGeom>
          </p:spPr>
        </p:pic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DC3AD140-0383-4390-AE54-AFAD10E136B5}"/>
              </a:ext>
            </a:extLst>
          </p:cNvPr>
          <p:cNvSpPr/>
          <p:nvPr/>
        </p:nvSpPr>
        <p:spPr>
          <a:xfrm>
            <a:off x="1940526" y="3176847"/>
            <a:ext cx="3469406" cy="539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简介项目背景及需求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B707D54-1EA8-4AE0-B6FE-0B6236B79424}"/>
              </a:ext>
            </a:extLst>
          </p:cNvPr>
          <p:cNvSpPr/>
          <p:nvPr/>
        </p:nvSpPr>
        <p:spPr>
          <a:xfrm rot="5400000">
            <a:off x="3851230" y="4848490"/>
            <a:ext cx="152149" cy="1680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E6199A3-D081-4CEE-84D9-939A9BE73CCF}"/>
              </a:ext>
            </a:extLst>
          </p:cNvPr>
          <p:cNvSpPr/>
          <p:nvPr/>
        </p:nvSpPr>
        <p:spPr>
          <a:xfrm rot="5400000">
            <a:off x="2749225" y="3992636"/>
            <a:ext cx="152148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0" name="图片 49" descr="图片包含 物体&#10;&#10;描述已自动生成">
            <a:extLst>
              <a:ext uri="{FF2B5EF4-FFF2-40B4-BE49-F238E27FC236}">
                <a16:creationId xmlns:a16="http://schemas.microsoft.com/office/drawing/2014/main" id="{FA9278B1-68E0-48AC-B603-459873BDA8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289" y="436417"/>
            <a:ext cx="2823611" cy="57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36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5277791-7DDF-4FA7-9C78-567E885E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689" y="3219"/>
            <a:ext cx="9135416" cy="6851562"/>
          </a:xfrm>
          <a:prstGeom prst="rect">
            <a:avLst/>
          </a:prstGeom>
        </p:spPr>
      </p:pic>
      <p:sp>
        <p:nvSpPr>
          <p:cNvPr id="34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/>
        </p:nvSpPr>
        <p:spPr>
          <a:xfrm rot="5400000">
            <a:off x="4260863" y="-1100527"/>
            <a:ext cx="6858002" cy="9052613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3" name="图片 52" descr="图片包含 物体&#10;&#10;描述已自动生成">
            <a:extLst>
              <a:ext uri="{FF2B5EF4-FFF2-40B4-BE49-F238E27FC236}">
                <a16:creationId xmlns:a16="http://schemas.microsoft.com/office/drawing/2014/main" id="{DD2B3470-E3A3-4F98-A437-571B18C6D4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289" y="436417"/>
            <a:ext cx="2823611" cy="57958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2273869" y="205121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spc="500" dirty="0">
                <a:cs typeface="+mn-ea"/>
                <a:sym typeface="+mn-lt"/>
              </a:rPr>
              <a:t>难点创新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C3AD140-0383-4390-AE54-AFAD10E136B5}"/>
              </a:ext>
            </a:extLst>
          </p:cNvPr>
          <p:cNvSpPr/>
          <p:nvPr/>
        </p:nvSpPr>
        <p:spPr>
          <a:xfrm>
            <a:off x="1940526" y="3176847"/>
            <a:ext cx="3469406" cy="1048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介绍项目工作中遇到的难点和应对措施以及创新点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B707D54-1EA8-4AE0-B6FE-0B6236B79424}"/>
              </a:ext>
            </a:extLst>
          </p:cNvPr>
          <p:cNvSpPr/>
          <p:nvPr/>
        </p:nvSpPr>
        <p:spPr>
          <a:xfrm rot="5400000">
            <a:off x="3851230" y="4848490"/>
            <a:ext cx="152149" cy="16808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E6199A3-D081-4CEE-84D9-939A9BE73CCF}"/>
              </a:ext>
            </a:extLst>
          </p:cNvPr>
          <p:cNvSpPr/>
          <p:nvPr/>
        </p:nvSpPr>
        <p:spPr>
          <a:xfrm rot="5400000">
            <a:off x="2749225" y="3992636"/>
            <a:ext cx="152148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0BF7E25-7920-41E3-AC83-B0653D73E828}"/>
              </a:ext>
            </a:extLst>
          </p:cNvPr>
          <p:cNvGrpSpPr/>
          <p:nvPr/>
        </p:nvGrpSpPr>
        <p:grpSpPr>
          <a:xfrm>
            <a:off x="1384881" y="1975339"/>
            <a:ext cx="783759" cy="783759"/>
            <a:chOff x="7504635" y="3112377"/>
            <a:chExt cx="783759" cy="783759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62C60D4-CCF1-44F8-A477-EFED64C9C553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39B7799-7C6D-491C-B1EA-50AF1F495EDC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6" name="KSO_Shape">
              <a:extLst>
                <a:ext uri="{FF2B5EF4-FFF2-40B4-BE49-F238E27FC236}">
                  <a16:creationId xmlns:a16="http://schemas.microsoft.com/office/drawing/2014/main" id="{0F9B627D-3DE5-4C30-847B-264BA5B5C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0262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D95F55D-3A8D-4263-A05B-003320095518}"/>
              </a:ext>
            </a:extLst>
          </p:cNvPr>
          <p:cNvSpPr/>
          <p:nvPr/>
        </p:nvSpPr>
        <p:spPr>
          <a:xfrm>
            <a:off x="1036948" y="2296295"/>
            <a:ext cx="3299634" cy="39243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4000" sy="104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1320727" y="47086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工作难点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29CDAC3-0D4D-4E08-AFA5-65F1E2391E36}"/>
              </a:ext>
            </a:extLst>
          </p:cNvPr>
          <p:cNvGrpSpPr/>
          <p:nvPr/>
        </p:nvGrpSpPr>
        <p:grpSpPr>
          <a:xfrm>
            <a:off x="660400" y="430009"/>
            <a:ext cx="597949" cy="598691"/>
            <a:chOff x="7473473" y="880941"/>
            <a:chExt cx="782786" cy="7837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EFD0D62-CC7A-45CD-97FA-471E4A52475F}"/>
                </a:ext>
              </a:extLst>
            </p:cNvPr>
            <p:cNvSpPr/>
            <p:nvPr/>
          </p:nvSpPr>
          <p:spPr bwMode="auto">
            <a:xfrm>
              <a:off x="7473473" y="880941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AF5B81-241E-4DFF-A434-D4E29A1134B0}"/>
                </a:ext>
              </a:extLst>
            </p:cNvPr>
            <p:cNvSpPr/>
            <p:nvPr/>
          </p:nvSpPr>
          <p:spPr bwMode="auto">
            <a:xfrm>
              <a:off x="7526956" y="934423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0" name="图形 39" descr="铅笔">
              <a:extLst>
                <a:ext uri="{FF2B5EF4-FFF2-40B4-BE49-F238E27FC236}">
                  <a16:creationId xmlns:a16="http://schemas.microsoft.com/office/drawing/2014/main" id="{4835DEEE-D175-4941-AE15-3B975257F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2098" y="1040649"/>
              <a:ext cx="457199" cy="457199"/>
            </a:xfrm>
            <a:prstGeom prst="rect">
              <a:avLst/>
            </a:prstGeom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259798C-A2B0-466A-9C2B-1035B213C26C}"/>
              </a:ext>
            </a:extLst>
          </p:cNvPr>
          <p:cNvGrpSpPr/>
          <p:nvPr/>
        </p:nvGrpSpPr>
        <p:grpSpPr>
          <a:xfrm>
            <a:off x="1217495" y="1534942"/>
            <a:ext cx="2949152" cy="4560253"/>
            <a:chOff x="1217495" y="1534942"/>
            <a:chExt cx="2949152" cy="456025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F07F48A-6161-4491-947E-6F13838F9772}"/>
                </a:ext>
              </a:extLst>
            </p:cNvPr>
            <p:cNvSpPr/>
            <p:nvPr/>
          </p:nvSpPr>
          <p:spPr>
            <a:xfrm>
              <a:off x="1217495" y="2430373"/>
              <a:ext cx="2949152" cy="3664822"/>
            </a:xfrm>
            <a:prstGeom prst="rect">
              <a:avLst/>
            </a:prstGeom>
            <a:noFill/>
            <a:ln w="28575">
              <a:gradFill flip="none" rotWithShape="1"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A991374A-E921-4394-A3E3-1259366279F8}"/>
                </a:ext>
              </a:extLst>
            </p:cNvPr>
            <p:cNvGrpSpPr/>
            <p:nvPr/>
          </p:nvGrpSpPr>
          <p:grpSpPr>
            <a:xfrm>
              <a:off x="1975644" y="1534942"/>
              <a:ext cx="1464104" cy="1467970"/>
              <a:chOff x="-241777" y="2085393"/>
              <a:chExt cx="6028517" cy="6044432"/>
            </a:xfrm>
          </p:grpSpPr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90F51EE3-00FF-41F8-82EA-E189F0C51E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 rot="5400000">
                <a:off x="-249734" y="2093350"/>
                <a:ext cx="6044432" cy="6028517"/>
              </a:xfrm>
              <a:custGeom>
                <a:avLst/>
                <a:gdLst>
                  <a:gd name="connsiteX0" fmla="*/ 1419830 w 5192719"/>
                  <a:gd name="connsiteY0" fmla="*/ 1071584 h 5179047"/>
                  <a:gd name="connsiteX1" fmla="*/ 1063148 w 5192719"/>
                  <a:gd name="connsiteY1" fmla="*/ 3886570 h 5179047"/>
                  <a:gd name="connsiteX2" fmla="*/ 3878135 w 5192719"/>
                  <a:gd name="connsiteY2" fmla="*/ 4243251 h 5179047"/>
                  <a:gd name="connsiteX3" fmla="*/ 4234816 w 5192719"/>
                  <a:gd name="connsiteY3" fmla="*/ 1428265 h 5179047"/>
                  <a:gd name="connsiteX4" fmla="*/ 1419830 w 5192719"/>
                  <a:gd name="connsiteY4" fmla="*/ 1071584 h 5179047"/>
                  <a:gd name="connsiteX5" fmla="*/ 0 w 5192719"/>
                  <a:gd name="connsiteY5" fmla="*/ 0 h 5179047"/>
                  <a:gd name="connsiteX6" fmla="*/ 5192719 w 5192719"/>
                  <a:gd name="connsiteY6" fmla="*/ 0 h 5179047"/>
                  <a:gd name="connsiteX7" fmla="*/ 5192719 w 5192719"/>
                  <a:gd name="connsiteY7" fmla="*/ 5179047 h 5179047"/>
                  <a:gd name="connsiteX8" fmla="*/ 0 w 5192719"/>
                  <a:gd name="connsiteY8" fmla="*/ 5179047 h 517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92719" h="5179047">
                    <a:moveTo>
                      <a:pt x="1419830" y="1071584"/>
                    </a:moveTo>
                    <a:cubicBezTo>
                      <a:pt x="543998" y="1750426"/>
                      <a:pt x="384306" y="3010738"/>
                      <a:pt x="1063148" y="3886570"/>
                    </a:cubicBezTo>
                    <a:cubicBezTo>
                      <a:pt x="1741991" y="4762402"/>
                      <a:pt x="3002303" y="4922093"/>
                      <a:pt x="3878135" y="4243251"/>
                    </a:cubicBezTo>
                    <a:cubicBezTo>
                      <a:pt x="4753967" y="3564409"/>
                      <a:pt x="4913658" y="2304096"/>
                      <a:pt x="4234816" y="1428265"/>
                    </a:cubicBezTo>
                    <a:cubicBezTo>
                      <a:pt x="3555974" y="552433"/>
                      <a:pt x="2295661" y="392741"/>
                      <a:pt x="1419830" y="1071584"/>
                    </a:cubicBezTo>
                    <a:close/>
                    <a:moveTo>
                      <a:pt x="0" y="0"/>
                    </a:moveTo>
                    <a:lnTo>
                      <a:pt x="5192719" y="0"/>
                    </a:lnTo>
                    <a:lnTo>
                      <a:pt x="5192719" y="5179047"/>
                    </a:lnTo>
                    <a:lnTo>
                      <a:pt x="0" y="5179047"/>
                    </a:lnTo>
                    <a:close/>
                  </a:path>
                </a:pathLst>
              </a:custGeom>
            </p:spPr>
          </p:pic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CB1B8DAE-FD39-43B8-BAAC-4B28674E13A1}"/>
                  </a:ext>
                </a:extLst>
              </p:cNvPr>
              <p:cNvSpPr/>
              <p:nvPr/>
            </p:nvSpPr>
            <p:spPr>
              <a:xfrm>
                <a:off x="453629" y="2922894"/>
                <a:ext cx="4485902" cy="448590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03200" sx="103000" sy="103000" algn="c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75BE0BAE-D1A2-4578-A203-726CD754F7AB}"/>
                </a:ext>
              </a:extLst>
            </p:cNvPr>
            <p:cNvSpPr txBox="1"/>
            <p:nvPr/>
          </p:nvSpPr>
          <p:spPr>
            <a:xfrm>
              <a:off x="2163928" y="1969314"/>
              <a:ext cx="1089460" cy="54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dirty="0">
                  <a:cs typeface="+mn-ea"/>
                  <a:sym typeface="+mn-lt"/>
                </a:rPr>
                <a:t>难点一</a:t>
              </a: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41622DB-2F5A-40A6-983D-B7F46CD65EB3}"/>
                </a:ext>
              </a:extLst>
            </p:cNvPr>
            <p:cNvSpPr/>
            <p:nvPr/>
          </p:nvSpPr>
          <p:spPr>
            <a:xfrm>
              <a:off x="1550500" y="3104619"/>
              <a:ext cx="2302289" cy="25364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cs typeface="+mn-ea"/>
                  <a:sym typeface="+mn-lt"/>
                </a:rPr>
                <a:t>工期紧，任务重：</a:t>
              </a:r>
              <a:endParaRPr lang="en-US" altLang="zh-CN" dirty="0">
                <a:cs typeface="+mn-ea"/>
                <a:sym typeface="+mn-lt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cs typeface="+mn-ea"/>
                  <a:sym typeface="+mn-lt"/>
                </a:rPr>
                <a:t>由于人数较多，我们在需求分析时未删减过多内容，并主动加入了额外的需求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17C1DCA-7671-4B33-82D1-24B9C3C99B05}"/>
              </a:ext>
            </a:extLst>
          </p:cNvPr>
          <p:cNvGrpSpPr/>
          <p:nvPr/>
        </p:nvGrpSpPr>
        <p:grpSpPr>
          <a:xfrm>
            <a:off x="4610938" y="1534942"/>
            <a:ext cx="2949152" cy="4560253"/>
            <a:chOff x="1217495" y="1534942"/>
            <a:chExt cx="2949152" cy="4560253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FC48DA2-095E-477D-8DAA-1C0FC9AD8871}"/>
                </a:ext>
              </a:extLst>
            </p:cNvPr>
            <p:cNvSpPr/>
            <p:nvPr/>
          </p:nvSpPr>
          <p:spPr>
            <a:xfrm>
              <a:off x="1217495" y="2430373"/>
              <a:ext cx="2949152" cy="3664822"/>
            </a:xfrm>
            <a:prstGeom prst="rect">
              <a:avLst/>
            </a:prstGeom>
            <a:noFill/>
            <a:ln w="28575">
              <a:gradFill flip="none" rotWithShape="1"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AB11670-EDF8-469A-9B8B-D7FF5D00D838}"/>
                </a:ext>
              </a:extLst>
            </p:cNvPr>
            <p:cNvGrpSpPr/>
            <p:nvPr/>
          </p:nvGrpSpPr>
          <p:grpSpPr>
            <a:xfrm>
              <a:off x="1975644" y="1534942"/>
              <a:ext cx="1464104" cy="1467970"/>
              <a:chOff x="-241777" y="2085393"/>
              <a:chExt cx="6028517" cy="6044432"/>
            </a:xfrm>
          </p:grpSpPr>
          <p:pic>
            <p:nvPicPr>
              <p:cNvPr id="46" name="图片 45">
                <a:extLst>
                  <a:ext uri="{FF2B5EF4-FFF2-40B4-BE49-F238E27FC236}">
                    <a16:creationId xmlns:a16="http://schemas.microsoft.com/office/drawing/2014/main" id="{764F9A9A-681B-40DB-AFC2-F2FE69D3EC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 rot="5400000">
                <a:off x="-249734" y="2093350"/>
                <a:ext cx="6044432" cy="6028517"/>
              </a:xfrm>
              <a:custGeom>
                <a:avLst/>
                <a:gdLst>
                  <a:gd name="connsiteX0" fmla="*/ 1419830 w 5192719"/>
                  <a:gd name="connsiteY0" fmla="*/ 1071584 h 5179047"/>
                  <a:gd name="connsiteX1" fmla="*/ 1063148 w 5192719"/>
                  <a:gd name="connsiteY1" fmla="*/ 3886570 h 5179047"/>
                  <a:gd name="connsiteX2" fmla="*/ 3878135 w 5192719"/>
                  <a:gd name="connsiteY2" fmla="*/ 4243251 h 5179047"/>
                  <a:gd name="connsiteX3" fmla="*/ 4234816 w 5192719"/>
                  <a:gd name="connsiteY3" fmla="*/ 1428265 h 5179047"/>
                  <a:gd name="connsiteX4" fmla="*/ 1419830 w 5192719"/>
                  <a:gd name="connsiteY4" fmla="*/ 1071584 h 5179047"/>
                  <a:gd name="connsiteX5" fmla="*/ 0 w 5192719"/>
                  <a:gd name="connsiteY5" fmla="*/ 0 h 5179047"/>
                  <a:gd name="connsiteX6" fmla="*/ 5192719 w 5192719"/>
                  <a:gd name="connsiteY6" fmla="*/ 0 h 5179047"/>
                  <a:gd name="connsiteX7" fmla="*/ 5192719 w 5192719"/>
                  <a:gd name="connsiteY7" fmla="*/ 5179047 h 5179047"/>
                  <a:gd name="connsiteX8" fmla="*/ 0 w 5192719"/>
                  <a:gd name="connsiteY8" fmla="*/ 5179047 h 517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92719" h="5179047">
                    <a:moveTo>
                      <a:pt x="1419830" y="1071584"/>
                    </a:moveTo>
                    <a:cubicBezTo>
                      <a:pt x="543998" y="1750426"/>
                      <a:pt x="384306" y="3010738"/>
                      <a:pt x="1063148" y="3886570"/>
                    </a:cubicBezTo>
                    <a:cubicBezTo>
                      <a:pt x="1741991" y="4762402"/>
                      <a:pt x="3002303" y="4922093"/>
                      <a:pt x="3878135" y="4243251"/>
                    </a:cubicBezTo>
                    <a:cubicBezTo>
                      <a:pt x="4753967" y="3564409"/>
                      <a:pt x="4913658" y="2304096"/>
                      <a:pt x="4234816" y="1428265"/>
                    </a:cubicBezTo>
                    <a:cubicBezTo>
                      <a:pt x="3555974" y="552433"/>
                      <a:pt x="2295661" y="392741"/>
                      <a:pt x="1419830" y="1071584"/>
                    </a:cubicBezTo>
                    <a:close/>
                    <a:moveTo>
                      <a:pt x="0" y="0"/>
                    </a:moveTo>
                    <a:lnTo>
                      <a:pt x="5192719" y="0"/>
                    </a:lnTo>
                    <a:lnTo>
                      <a:pt x="5192719" y="5179047"/>
                    </a:lnTo>
                    <a:lnTo>
                      <a:pt x="0" y="5179047"/>
                    </a:lnTo>
                    <a:close/>
                  </a:path>
                </a:pathLst>
              </a:custGeom>
            </p:spPr>
          </p:pic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F5A2F3D5-FB04-47AE-AC1B-5D9E7D790CD7}"/>
                  </a:ext>
                </a:extLst>
              </p:cNvPr>
              <p:cNvSpPr/>
              <p:nvPr/>
            </p:nvSpPr>
            <p:spPr>
              <a:xfrm>
                <a:off x="453629" y="2922894"/>
                <a:ext cx="4485902" cy="448590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03200" sx="103000" sy="103000" algn="c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AA913032-94E1-4E2B-85C4-E4919F7B01E7}"/>
                </a:ext>
              </a:extLst>
            </p:cNvPr>
            <p:cNvSpPr txBox="1"/>
            <p:nvPr/>
          </p:nvSpPr>
          <p:spPr>
            <a:xfrm>
              <a:off x="2181475" y="1970788"/>
              <a:ext cx="1089460" cy="537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dirty="0">
                  <a:cs typeface="+mn-ea"/>
                  <a:sym typeface="+mn-lt"/>
                </a:rPr>
                <a:t>难点二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941DDA88-EFCF-49C5-944B-831A3D9CFFB8}"/>
                </a:ext>
              </a:extLst>
            </p:cNvPr>
            <p:cNvSpPr/>
            <p:nvPr/>
          </p:nvSpPr>
          <p:spPr>
            <a:xfrm>
              <a:off x="1550500" y="3104619"/>
              <a:ext cx="2302289" cy="458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0F9C6E8-348B-489E-B329-CF4EE8533539}"/>
              </a:ext>
            </a:extLst>
          </p:cNvPr>
          <p:cNvGrpSpPr/>
          <p:nvPr/>
        </p:nvGrpSpPr>
        <p:grpSpPr>
          <a:xfrm>
            <a:off x="7992180" y="1534942"/>
            <a:ext cx="2949152" cy="4560253"/>
            <a:chOff x="1217495" y="1534942"/>
            <a:chExt cx="2949152" cy="4560253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997AB2C-D38F-4B80-96C6-67784B91DCDB}"/>
                </a:ext>
              </a:extLst>
            </p:cNvPr>
            <p:cNvSpPr/>
            <p:nvPr/>
          </p:nvSpPr>
          <p:spPr>
            <a:xfrm>
              <a:off x="1217495" y="2430373"/>
              <a:ext cx="2949152" cy="3664822"/>
            </a:xfrm>
            <a:prstGeom prst="rect">
              <a:avLst/>
            </a:prstGeom>
            <a:noFill/>
            <a:ln w="28575">
              <a:gradFill flip="none" rotWithShape="1"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9AC9249B-E406-4B83-9D4D-23EF87B1262D}"/>
                </a:ext>
              </a:extLst>
            </p:cNvPr>
            <p:cNvGrpSpPr/>
            <p:nvPr/>
          </p:nvGrpSpPr>
          <p:grpSpPr>
            <a:xfrm>
              <a:off x="1975644" y="1534942"/>
              <a:ext cx="1464104" cy="1467970"/>
              <a:chOff x="-241777" y="2085393"/>
              <a:chExt cx="6028517" cy="6044432"/>
            </a:xfrm>
          </p:grpSpPr>
          <p:pic>
            <p:nvPicPr>
              <p:cNvPr id="53" name="图片 52">
                <a:extLst>
                  <a:ext uri="{FF2B5EF4-FFF2-40B4-BE49-F238E27FC236}">
                    <a16:creationId xmlns:a16="http://schemas.microsoft.com/office/drawing/2014/main" id="{1E8F9DA8-9D2E-4AE2-B29E-CE26D298AF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 rot="5400000">
                <a:off x="-249734" y="2093350"/>
                <a:ext cx="6044432" cy="6028517"/>
              </a:xfrm>
              <a:custGeom>
                <a:avLst/>
                <a:gdLst>
                  <a:gd name="connsiteX0" fmla="*/ 1419830 w 5192719"/>
                  <a:gd name="connsiteY0" fmla="*/ 1071584 h 5179047"/>
                  <a:gd name="connsiteX1" fmla="*/ 1063148 w 5192719"/>
                  <a:gd name="connsiteY1" fmla="*/ 3886570 h 5179047"/>
                  <a:gd name="connsiteX2" fmla="*/ 3878135 w 5192719"/>
                  <a:gd name="connsiteY2" fmla="*/ 4243251 h 5179047"/>
                  <a:gd name="connsiteX3" fmla="*/ 4234816 w 5192719"/>
                  <a:gd name="connsiteY3" fmla="*/ 1428265 h 5179047"/>
                  <a:gd name="connsiteX4" fmla="*/ 1419830 w 5192719"/>
                  <a:gd name="connsiteY4" fmla="*/ 1071584 h 5179047"/>
                  <a:gd name="connsiteX5" fmla="*/ 0 w 5192719"/>
                  <a:gd name="connsiteY5" fmla="*/ 0 h 5179047"/>
                  <a:gd name="connsiteX6" fmla="*/ 5192719 w 5192719"/>
                  <a:gd name="connsiteY6" fmla="*/ 0 h 5179047"/>
                  <a:gd name="connsiteX7" fmla="*/ 5192719 w 5192719"/>
                  <a:gd name="connsiteY7" fmla="*/ 5179047 h 5179047"/>
                  <a:gd name="connsiteX8" fmla="*/ 0 w 5192719"/>
                  <a:gd name="connsiteY8" fmla="*/ 5179047 h 517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92719" h="5179047">
                    <a:moveTo>
                      <a:pt x="1419830" y="1071584"/>
                    </a:moveTo>
                    <a:cubicBezTo>
                      <a:pt x="543998" y="1750426"/>
                      <a:pt x="384306" y="3010738"/>
                      <a:pt x="1063148" y="3886570"/>
                    </a:cubicBezTo>
                    <a:cubicBezTo>
                      <a:pt x="1741991" y="4762402"/>
                      <a:pt x="3002303" y="4922093"/>
                      <a:pt x="3878135" y="4243251"/>
                    </a:cubicBezTo>
                    <a:cubicBezTo>
                      <a:pt x="4753967" y="3564409"/>
                      <a:pt x="4913658" y="2304096"/>
                      <a:pt x="4234816" y="1428265"/>
                    </a:cubicBezTo>
                    <a:cubicBezTo>
                      <a:pt x="3555974" y="552433"/>
                      <a:pt x="2295661" y="392741"/>
                      <a:pt x="1419830" y="1071584"/>
                    </a:cubicBezTo>
                    <a:close/>
                    <a:moveTo>
                      <a:pt x="0" y="0"/>
                    </a:moveTo>
                    <a:lnTo>
                      <a:pt x="5192719" y="0"/>
                    </a:lnTo>
                    <a:lnTo>
                      <a:pt x="5192719" y="5179047"/>
                    </a:lnTo>
                    <a:lnTo>
                      <a:pt x="0" y="5179047"/>
                    </a:lnTo>
                    <a:close/>
                  </a:path>
                </a:pathLst>
              </a:custGeom>
            </p:spPr>
          </p:pic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E0A14F6B-4D42-43C8-B569-4B0B3ECA9439}"/>
                  </a:ext>
                </a:extLst>
              </p:cNvPr>
              <p:cNvSpPr/>
              <p:nvPr/>
            </p:nvSpPr>
            <p:spPr>
              <a:xfrm>
                <a:off x="453629" y="2922894"/>
                <a:ext cx="4485902" cy="448590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03200" sx="103000" sy="103000" algn="c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DF5A3F71-7602-4336-96A6-9E044B6C6F50}"/>
                </a:ext>
              </a:extLst>
            </p:cNvPr>
            <p:cNvSpPr txBox="1"/>
            <p:nvPr/>
          </p:nvSpPr>
          <p:spPr>
            <a:xfrm>
              <a:off x="2183323" y="1969314"/>
              <a:ext cx="1089460" cy="54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dirty="0">
                  <a:cs typeface="+mn-ea"/>
                  <a:sym typeface="+mn-lt"/>
                </a:rPr>
                <a:t>难点三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A56FFCF0-EC1A-4615-BD78-B6B7647C7690}"/>
                </a:ext>
              </a:extLst>
            </p:cNvPr>
            <p:cNvSpPr/>
            <p:nvPr/>
          </p:nvSpPr>
          <p:spPr>
            <a:xfrm>
              <a:off x="1556165" y="2988946"/>
              <a:ext cx="2302289" cy="25364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cs typeface="+mn-ea"/>
                  <a:sym typeface="+mn-lt"/>
                </a:rPr>
                <a:t>团队协同问题：</a:t>
              </a:r>
              <a:endParaRPr lang="en-US" altLang="zh-CN" dirty="0">
                <a:cs typeface="+mn-ea"/>
                <a:sym typeface="+mn-lt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cs typeface="+mn-ea"/>
                  <a:sym typeface="+mn-lt"/>
                </a:rPr>
                <a:t>文档协同合作</a:t>
              </a:r>
              <a:endParaRPr lang="en-US" altLang="zh-CN" dirty="0">
                <a:cs typeface="+mn-ea"/>
                <a:sym typeface="+mn-lt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cs typeface="+mn-ea"/>
                  <a:sym typeface="+mn-lt"/>
                </a:rPr>
                <a:t>代码协同合作</a:t>
              </a:r>
              <a:endParaRPr lang="en-US" altLang="zh-CN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cs typeface="+mn-ea"/>
                  <a:sym typeface="+mn-lt"/>
                </a:rPr>
                <a:t>财务问题：</a:t>
              </a:r>
              <a:endParaRPr lang="en-US" altLang="zh-CN" dirty="0">
                <a:cs typeface="+mn-ea"/>
                <a:sym typeface="+mn-lt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cs typeface="+mn-ea"/>
                  <a:sym typeface="+mn-lt"/>
                </a:rPr>
                <a:t>流程不熟悉，缺少经验</a:t>
              </a:r>
              <a:endParaRPr lang="en-US" altLang="zh-CN" dirty="0">
                <a:cs typeface="+mn-ea"/>
                <a:sym typeface="+mn-lt"/>
              </a:endParaRPr>
            </a:p>
          </p:txBody>
        </p:sp>
      </p:grpSp>
      <p:pic>
        <p:nvPicPr>
          <p:cNvPr id="55" name="图片 54">
            <a:extLst>
              <a:ext uri="{FF2B5EF4-FFF2-40B4-BE49-F238E27FC236}">
                <a16:creationId xmlns:a16="http://schemas.microsoft.com/office/drawing/2014/main" id="{FE50DE9D-BB7D-46A9-8013-C542E4FB36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2DB9A70F-BBF3-45D7-8CD9-A886A2273580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1B35FDC2-2DF5-4FE3-96B0-ABADA7ABF799}"/>
              </a:ext>
            </a:extLst>
          </p:cNvPr>
          <p:cNvSpPr/>
          <p:nvPr/>
        </p:nvSpPr>
        <p:spPr>
          <a:xfrm>
            <a:off x="4943943" y="3084216"/>
            <a:ext cx="2302289" cy="2536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cs typeface="+mn-ea"/>
                <a:sym typeface="+mn-lt"/>
              </a:rPr>
              <a:t>技术问题：</a:t>
            </a:r>
            <a:endParaRPr lang="en-US" altLang="zh-CN" dirty="0"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前后端分离框架</a:t>
            </a:r>
            <a:r>
              <a:rPr lang="en-US" altLang="zh-CN" dirty="0" err="1">
                <a:cs typeface="+mn-ea"/>
                <a:sym typeface="+mn-lt"/>
              </a:rPr>
              <a:t>SpringBoot</a:t>
            </a:r>
            <a:r>
              <a:rPr lang="zh-CN" altLang="en-US" dirty="0">
                <a:cs typeface="+mn-ea"/>
                <a:sym typeface="+mn-lt"/>
              </a:rPr>
              <a:t>事务管理</a:t>
            </a:r>
            <a:endParaRPr lang="en-US" altLang="zh-CN" dirty="0"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+mn-ea"/>
                <a:sym typeface="+mn-lt"/>
              </a:rPr>
              <a:t>Excel</a:t>
            </a:r>
            <a:r>
              <a:rPr lang="zh-CN" altLang="en-US" dirty="0">
                <a:cs typeface="+mn-ea"/>
                <a:sym typeface="+mn-lt"/>
              </a:rPr>
              <a:t>批量导入</a:t>
            </a:r>
            <a:endParaRPr lang="en-US" altLang="zh-CN" dirty="0"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前端页面访问控制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5395B42-8699-40CD-8627-4FC8A650B6D9}"/>
              </a:ext>
            </a:extLst>
          </p:cNvPr>
          <p:cNvSpPr/>
          <p:nvPr/>
        </p:nvSpPr>
        <p:spPr>
          <a:xfrm>
            <a:off x="23648" y="12418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8E71C1F-BB1E-4AFD-BEBA-0C3BABF5DF63}"/>
              </a:ext>
            </a:extLst>
          </p:cNvPr>
          <p:cNvGrpSpPr/>
          <p:nvPr/>
        </p:nvGrpSpPr>
        <p:grpSpPr>
          <a:xfrm>
            <a:off x="319029" y="329449"/>
            <a:ext cx="6082482" cy="6079463"/>
            <a:chOff x="975002" y="467630"/>
            <a:chExt cx="6082482" cy="6079463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1870796-7281-48E4-B160-98CE01582E6E}"/>
                </a:ext>
              </a:extLst>
            </p:cNvPr>
            <p:cNvSpPr txBox="1"/>
            <p:nvPr/>
          </p:nvSpPr>
          <p:spPr>
            <a:xfrm>
              <a:off x="995696" y="467630"/>
              <a:ext cx="1790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前端代码量：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FD350AB-2EED-40E5-8B41-17AD4921C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0500" y="919847"/>
              <a:ext cx="5012813" cy="1476546"/>
            </a:xfrm>
            <a:prstGeom prst="rect">
              <a:avLst/>
            </a:prstGeom>
          </p:spPr>
        </p:pic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D012F84-06E4-4778-AD03-13A61B0FFAF6}"/>
                </a:ext>
              </a:extLst>
            </p:cNvPr>
            <p:cNvSpPr txBox="1"/>
            <p:nvPr/>
          </p:nvSpPr>
          <p:spPr>
            <a:xfrm>
              <a:off x="975002" y="2611376"/>
              <a:ext cx="1790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后端代码量：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0DAA0E3-7CFD-4367-A1D4-8BBB23F60989}"/>
                </a:ext>
              </a:extLst>
            </p:cNvPr>
            <p:cNvSpPr txBox="1"/>
            <p:nvPr/>
          </p:nvSpPr>
          <p:spPr>
            <a:xfrm>
              <a:off x="975002" y="4479321"/>
              <a:ext cx="1790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数据库代码量：</a:t>
              </a: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8862EC13-4B0F-4597-BCDC-BCFC40214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0500" y="3036658"/>
              <a:ext cx="4736582" cy="1334248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8CA44724-B74A-4DB7-B377-A18CD2FE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739" y="4950877"/>
              <a:ext cx="5502745" cy="1596216"/>
            </a:xfrm>
            <a:prstGeom prst="rect">
              <a:avLst/>
            </a:prstGeom>
          </p:spPr>
        </p:pic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F312A8C2-649D-4814-98DE-27207938DBEA}"/>
              </a:ext>
            </a:extLst>
          </p:cNvPr>
          <p:cNvSpPr txBox="1"/>
          <p:nvPr/>
        </p:nvSpPr>
        <p:spPr>
          <a:xfrm>
            <a:off x="7579019" y="2445851"/>
            <a:ext cx="3576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除去前期需求和设计阶段，仅十天左右时间编码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完成</a:t>
            </a:r>
            <a:r>
              <a:rPr lang="en-US" altLang="zh-CN" dirty="0"/>
              <a:t>10507</a:t>
            </a:r>
            <a:r>
              <a:rPr lang="zh-CN" altLang="en-US" dirty="0"/>
              <a:t>行代码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共</a:t>
            </a:r>
            <a:r>
              <a:rPr lang="en-US" altLang="zh-CN" dirty="0"/>
              <a:t>22</a:t>
            </a:r>
            <a:r>
              <a:rPr lang="zh-CN" altLang="en-US" dirty="0"/>
              <a:t>张数据库表，</a:t>
            </a:r>
            <a:r>
              <a:rPr lang="en-US" altLang="zh-CN" dirty="0"/>
              <a:t>46</a:t>
            </a:r>
            <a:r>
              <a:rPr lang="zh-CN" altLang="en-US" dirty="0"/>
              <a:t>个页面</a:t>
            </a:r>
          </a:p>
        </p:txBody>
      </p:sp>
    </p:spTree>
    <p:extLst>
      <p:ext uri="{BB962C8B-B14F-4D97-AF65-F5344CB8AC3E}">
        <p14:creationId xmlns:p14="http://schemas.microsoft.com/office/powerpoint/2010/main" val="868667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7969 0.00533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84" y="9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969 0.00533 L 0.55469 -0.00046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50" y="-30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5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4" grpId="0" animBg="1"/>
      <p:bldP spid="4" grpId="1" animBg="1"/>
      <p:bldP spid="56" grpId="0"/>
      <p:bldP spid="56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2985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工作量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97EE893-7BC3-469C-BF86-BF23BF0D3454}"/>
              </a:ext>
            </a:extLst>
          </p:cNvPr>
          <p:cNvSpPr txBox="1"/>
          <p:nvPr/>
        </p:nvSpPr>
        <p:spPr>
          <a:xfrm>
            <a:off x="766166" y="1472665"/>
            <a:ext cx="2840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关键路径分析（</a:t>
            </a:r>
            <a:r>
              <a:rPr lang="en-US" altLang="zh-CN" dirty="0"/>
              <a:t>CPM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BD636B1-AEBE-43E2-AE9E-5477030E198C}"/>
              </a:ext>
            </a:extLst>
          </p:cNvPr>
          <p:cNvSpPr txBox="1"/>
          <p:nvPr/>
        </p:nvSpPr>
        <p:spPr>
          <a:xfrm>
            <a:off x="766166" y="5923688"/>
            <a:ext cx="6013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</a:rPr>
              <a:t>向关键路径上要进度，向非关键路径上要资源（人力）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8" name="图片 7" descr="图片包含 黑色&#10;&#10;描述已自动生成">
            <a:extLst>
              <a:ext uri="{FF2B5EF4-FFF2-40B4-BE49-F238E27FC236}">
                <a16:creationId xmlns:a16="http://schemas.microsoft.com/office/drawing/2014/main" id="{8867726B-C6D7-4718-80E7-60A912D911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481" y="1028700"/>
            <a:ext cx="12618962" cy="46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42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技术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A93923-EEC8-4083-A9A1-2A448D4E82D4}"/>
              </a:ext>
            </a:extLst>
          </p:cNvPr>
          <p:cNvSpPr txBox="1"/>
          <p:nvPr/>
        </p:nvSpPr>
        <p:spPr>
          <a:xfrm>
            <a:off x="758948" y="1700915"/>
            <a:ext cx="43951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从</a:t>
            </a:r>
            <a:r>
              <a:rPr lang="en-US" altLang="zh-CN" dirty="0"/>
              <a:t>CSDN</a:t>
            </a:r>
            <a:r>
              <a:rPr lang="zh-CN" altLang="en-US" dirty="0"/>
              <a:t>等国内网站，</a:t>
            </a:r>
            <a:r>
              <a:rPr lang="en-US" altLang="zh-CN" dirty="0"/>
              <a:t>Stack Overflow</a:t>
            </a:r>
            <a:r>
              <a:rPr lang="zh-CN" altLang="en-US" dirty="0"/>
              <a:t>等国外网站搜索解决方式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向相似功能的网站学习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向老师，同学请教</a:t>
            </a:r>
            <a:endParaRPr lang="en-US" altLang="zh-CN" dirty="0"/>
          </a:p>
        </p:txBody>
      </p:sp>
      <p:grpSp>
        <p:nvGrpSpPr>
          <p:cNvPr id="9" name="89906c0a-7c33-49b6-b55b-ab606bdc82a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AA52E83-32C9-4A52-91F6-C3036AAF0E8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328681" y="1130299"/>
            <a:ext cx="6411913" cy="4578350"/>
            <a:chOff x="2878138" y="1169988"/>
            <a:chExt cx="6411913" cy="4578350"/>
          </a:xfrm>
        </p:grpSpPr>
        <p:sp>
          <p:nvSpPr>
            <p:cNvPr id="10" name="îṧļiḓe">
              <a:extLst>
                <a:ext uri="{FF2B5EF4-FFF2-40B4-BE49-F238E27FC236}">
                  <a16:creationId xmlns:a16="http://schemas.microsoft.com/office/drawing/2014/main" id="{F2BE3ECD-782A-41EF-9314-DC3A776B4460}"/>
                </a:ext>
              </a:extLst>
            </p:cNvPr>
            <p:cNvSpPr/>
            <p:nvPr/>
          </p:nvSpPr>
          <p:spPr bwMode="auto">
            <a:xfrm>
              <a:off x="2971800" y="4152901"/>
              <a:ext cx="6094413" cy="1176338"/>
            </a:xfrm>
            <a:prstGeom prst="ellipse">
              <a:avLst/>
            </a:prstGeom>
            <a:solidFill>
              <a:srgbClr val="F2E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ṩľiḋè">
              <a:extLst>
                <a:ext uri="{FF2B5EF4-FFF2-40B4-BE49-F238E27FC236}">
                  <a16:creationId xmlns:a16="http://schemas.microsoft.com/office/drawing/2014/main" id="{F854E1DE-77E6-4A12-A980-221DAD981587}"/>
                </a:ext>
              </a:extLst>
            </p:cNvPr>
            <p:cNvSpPr/>
            <p:nvPr/>
          </p:nvSpPr>
          <p:spPr bwMode="auto">
            <a:xfrm>
              <a:off x="2905125" y="3014663"/>
              <a:ext cx="1493838" cy="1493838"/>
            </a:xfrm>
            <a:custGeom>
              <a:avLst/>
              <a:gdLst>
                <a:gd name="T0" fmla="*/ 404 w 453"/>
                <a:gd name="T1" fmla="*/ 184 h 453"/>
                <a:gd name="T2" fmla="*/ 382 w 453"/>
                <a:gd name="T3" fmla="*/ 131 h 453"/>
                <a:gd name="T4" fmla="*/ 406 w 453"/>
                <a:gd name="T5" fmla="*/ 88 h 453"/>
                <a:gd name="T6" fmla="*/ 346 w 453"/>
                <a:gd name="T7" fmla="*/ 46 h 453"/>
                <a:gd name="T8" fmla="*/ 269 w 453"/>
                <a:gd name="T9" fmla="*/ 48 h 453"/>
                <a:gd name="T10" fmla="*/ 269 w 453"/>
                <a:gd name="T11" fmla="*/ 14 h 453"/>
                <a:gd name="T12" fmla="*/ 196 w 453"/>
                <a:gd name="T13" fmla="*/ 0 h 453"/>
                <a:gd name="T14" fmla="*/ 183 w 453"/>
                <a:gd name="T15" fmla="*/ 48 h 453"/>
                <a:gd name="T16" fmla="*/ 130 w 453"/>
                <a:gd name="T17" fmla="*/ 70 h 453"/>
                <a:gd name="T18" fmla="*/ 87 w 453"/>
                <a:gd name="T19" fmla="*/ 46 h 453"/>
                <a:gd name="T20" fmla="*/ 45 w 453"/>
                <a:gd name="T21" fmla="*/ 107 h 453"/>
                <a:gd name="T22" fmla="*/ 47 w 453"/>
                <a:gd name="T23" fmla="*/ 184 h 453"/>
                <a:gd name="T24" fmla="*/ 13 w 453"/>
                <a:gd name="T25" fmla="*/ 184 h 453"/>
                <a:gd name="T26" fmla="*/ 0 w 453"/>
                <a:gd name="T27" fmla="*/ 256 h 453"/>
                <a:gd name="T28" fmla="*/ 47 w 453"/>
                <a:gd name="T29" fmla="*/ 270 h 453"/>
                <a:gd name="T30" fmla="*/ 69 w 453"/>
                <a:gd name="T31" fmla="*/ 323 h 453"/>
                <a:gd name="T32" fmla="*/ 45 w 453"/>
                <a:gd name="T33" fmla="*/ 366 h 453"/>
                <a:gd name="T34" fmla="*/ 106 w 453"/>
                <a:gd name="T35" fmla="*/ 408 h 453"/>
                <a:gd name="T36" fmla="*/ 183 w 453"/>
                <a:gd name="T37" fmla="*/ 405 h 453"/>
                <a:gd name="T38" fmla="*/ 183 w 453"/>
                <a:gd name="T39" fmla="*/ 439 h 453"/>
                <a:gd name="T40" fmla="*/ 255 w 453"/>
                <a:gd name="T41" fmla="*/ 453 h 453"/>
                <a:gd name="T42" fmla="*/ 269 w 453"/>
                <a:gd name="T43" fmla="*/ 405 h 453"/>
                <a:gd name="T44" fmla="*/ 322 w 453"/>
                <a:gd name="T45" fmla="*/ 383 h 453"/>
                <a:gd name="T46" fmla="*/ 365 w 453"/>
                <a:gd name="T47" fmla="*/ 407 h 453"/>
                <a:gd name="T48" fmla="*/ 407 w 453"/>
                <a:gd name="T49" fmla="*/ 346 h 453"/>
                <a:gd name="T50" fmla="*/ 404 w 453"/>
                <a:gd name="T51" fmla="*/ 270 h 453"/>
                <a:gd name="T52" fmla="*/ 438 w 453"/>
                <a:gd name="T53" fmla="*/ 270 h 453"/>
                <a:gd name="T54" fmla="*/ 453 w 453"/>
                <a:gd name="T55" fmla="*/ 197 h 453"/>
                <a:gd name="T56" fmla="*/ 192 w 453"/>
                <a:gd name="T57" fmla="*/ 305 h 453"/>
                <a:gd name="T58" fmla="*/ 182 w 453"/>
                <a:gd name="T59" fmla="*/ 300 h 453"/>
                <a:gd name="T60" fmla="*/ 175 w 453"/>
                <a:gd name="T61" fmla="*/ 295 h 453"/>
                <a:gd name="T62" fmla="*/ 165 w 453"/>
                <a:gd name="T63" fmla="*/ 286 h 453"/>
                <a:gd name="T64" fmla="*/ 155 w 453"/>
                <a:gd name="T65" fmla="*/ 273 h 453"/>
                <a:gd name="T66" fmla="*/ 141 w 453"/>
                <a:gd name="T67" fmla="*/ 227 h 453"/>
                <a:gd name="T68" fmla="*/ 174 w 453"/>
                <a:gd name="T69" fmla="*/ 160 h 453"/>
                <a:gd name="T70" fmla="*/ 179 w 453"/>
                <a:gd name="T71" fmla="*/ 157 h 453"/>
                <a:gd name="T72" fmla="*/ 193 w 453"/>
                <a:gd name="T73" fmla="*/ 149 h 453"/>
                <a:gd name="T74" fmla="*/ 265 w 453"/>
                <a:gd name="T75" fmla="*/ 152 h 453"/>
                <a:gd name="T76" fmla="*/ 273 w 453"/>
                <a:gd name="T77" fmla="*/ 157 h 453"/>
                <a:gd name="T78" fmla="*/ 278 w 453"/>
                <a:gd name="T79" fmla="*/ 160 h 453"/>
                <a:gd name="T80" fmla="*/ 286 w 453"/>
                <a:gd name="T81" fmla="*/ 167 h 453"/>
                <a:gd name="T82" fmla="*/ 295 w 453"/>
                <a:gd name="T83" fmla="*/ 178 h 453"/>
                <a:gd name="T84" fmla="*/ 299 w 453"/>
                <a:gd name="T85" fmla="*/ 185 h 453"/>
                <a:gd name="T86" fmla="*/ 311 w 453"/>
                <a:gd name="T87" fmla="*/ 227 h 453"/>
                <a:gd name="T88" fmla="*/ 307 w 453"/>
                <a:gd name="T89" fmla="*/ 252 h 453"/>
                <a:gd name="T90" fmla="*/ 303 w 453"/>
                <a:gd name="T91" fmla="*/ 262 h 453"/>
                <a:gd name="T92" fmla="*/ 299 w 453"/>
                <a:gd name="T93" fmla="*/ 269 h 453"/>
                <a:gd name="T94" fmla="*/ 296 w 453"/>
                <a:gd name="T95" fmla="*/ 276 h 453"/>
                <a:gd name="T96" fmla="*/ 293 w 453"/>
                <a:gd name="T97" fmla="*/ 280 h 453"/>
                <a:gd name="T98" fmla="*/ 289 w 453"/>
                <a:gd name="T99" fmla="*/ 284 h 453"/>
                <a:gd name="T100" fmla="*/ 284 w 453"/>
                <a:gd name="T101" fmla="*/ 289 h 453"/>
                <a:gd name="T102" fmla="*/ 277 w 453"/>
                <a:gd name="T103" fmla="*/ 295 h 453"/>
                <a:gd name="T104" fmla="*/ 270 w 453"/>
                <a:gd name="T105" fmla="*/ 300 h 453"/>
                <a:gd name="T106" fmla="*/ 265 w 453"/>
                <a:gd name="T107" fmla="*/ 303 h 453"/>
                <a:gd name="T108" fmla="*/ 194 w 453"/>
                <a:gd name="T109" fmla="*/ 30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3" h="453">
                  <a:moveTo>
                    <a:pt x="438" y="184"/>
                  </a:moveTo>
                  <a:cubicBezTo>
                    <a:pt x="404" y="184"/>
                    <a:pt x="404" y="184"/>
                    <a:pt x="404" y="184"/>
                  </a:cubicBezTo>
                  <a:cubicBezTo>
                    <a:pt x="400" y="165"/>
                    <a:pt x="392" y="147"/>
                    <a:pt x="382" y="131"/>
                  </a:cubicBezTo>
                  <a:cubicBezTo>
                    <a:pt x="382" y="131"/>
                    <a:pt x="382" y="131"/>
                    <a:pt x="382" y="131"/>
                  </a:cubicBezTo>
                  <a:cubicBezTo>
                    <a:pt x="406" y="107"/>
                    <a:pt x="406" y="107"/>
                    <a:pt x="406" y="107"/>
                  </a:cubicBezTo>
                  <a:cubicBezTo>
                    <a:pt x="412" y="102"/>
                    <a:pt x="412" y="93"/>
                    <a:pt x="406" y="88"/>
                  </a:cubicBezTo>
                  <a:cubicBezTo>
                    <a:pt x="365" y="46"/>
                    <a:pt x="365" y="46"/>
                    <a:pt x="365" y="46"/>
                  </a:cubicBezTo>
                  <a:cubicBezTo>
                    <a:pt x="359" y="41"/>
                    <a:pt x="351" y="41"/>
                    <a:pt x="346" y="46"/>
                  </a:cubicBezTo>
                  <a:cubicBezTo>
                    <a:pt x="322" y="70"/>
                    <a:pt x="322" y="70"/>
                    <a:pt x="322" y="70"/>
                  </a:cubicBezTo>
                  <a:cubicBezTo>
                    <a:pt x="305" y="60"/>
                    <a:pt x="287" y="53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1" y="41"/>
                    <a:pt x="92" y="41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0" y="93"/>
                    <a:pt x="40" y="102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0" y="352"/>
                    <a:pt x="40" y="361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92" y="413"/>
                    <a:pt x="101" y="413"/>
                    <a:pt x="106" y="408"/>
                  </a:cubicBezTo>
                  <a:cubicBezTo>
                    <a:pt x="130" y="384"/>
                    <a:pt x="130" y="384"/>
                    <a:pt x="130" y="384"/>
                  </a:cubicBezTo>
                  <a:cubicBezTo>
                    <a:pt x="147" y="394"/>
                    <a:pt x="165" y="401"/>
                    <a:pt x="183" y="405"/>
                  </a:cubicBezTo>
                  <a:cubicBezTo>
                    <a:pt x="183" y="405"/>
                    <a:pt x="183" y="405"/>
                    <a:pt x="183" y="405"/>
                  </a:cubicBezTo>
                  <a:cubicBezTo>
                    <a:pt x="183" y="439"/>
                    <a:pt x="183" y="439"/>
                    <a:pt x="183" y="439"/>
                  </a:cubicBezTo>
                  <a:cubicBezTo>
                    <a:pt x="183" y="447"/>
                    <a:pt x="189" y="453"/>
                    <a:pt x="197" y="453"/>
                  </a:cubicBezTo>
                  <a:cubicBezTo>
                    <a:pt x="255" y="453"/>
                    <a:pt x="255" y="453"/>
                    <a:pt x="255" y="453"/>
                  </a:cubicBezTo>
                  <a:cubicBezTo>
                    <a:pt x="263" y="453"/>
                    <a:pt x="269" y="447"/>
                    <a:pt x="269" y="439"/>
                  </a:cubicBezTo>
                  <a:cubicBezTo>
                    <a:pt x="269" y="405"/>
                    <a:pt x="269" y="405"/>
                    <a:pt x="269" y="405"/>
                  </a:cubicBezTo>
                  <a:cubicBezTo>
                    <a:pt x="289" y="401"/>
                    <a:pt x="306" y="393"/>
                    <a:pt x="322" y="383"/>
                  </a:cubicBezTo>
                  <a:cubicBezTo>
                    <a:pt x="322" y="383"/>
                    <a:pt x="322" y="383"/>
                    <a:pt x="322" y="383"/>
                  </a:cubicBezTo>
                  <a:cubicBezTo>
                    <a:pt x="346" y="407"/>
                    <a:pt x="346" y="407"/>
                    <a:pt x="346" y="407"/>
                  </a:cubicBezTo>
                  <a:cubicBezTo>
                    <a:pt x="351" y="413"/>
                    <a:pt x="360" y="413"/>
                    <a:pt x="365" y="407"/>
                  </a:cubicBezTo>
                  <a:cubicBezTo>
                    <a:pt x="407" y="366"/>
                    <a:pt x="407" y="366"/>
                    <a:pt x="407" y="366"/>
                  </a:cubicBezTo>
                  <a:cubicBezTo>
                    <a:pt x="412" y="360"/>
                    <a:pt x="412" y="352"/>
                    <a:pt x="407" y="346"/>
                  </a:cubicBezTo>
                  <a:cubicBezTo>
                    <a:pt x="383" y="323"/>
                    <a:pt x="383" y="323"/>
                    <a:pt x="383" y="323"/>
                  </a:cubicBezTo>
                  <a:cubicBezTo>
                    <a:pt x="393" y="306"/>
                    <a:pt x="400" y="288"/>
                    <a:pt x="404" y="270"/>
                  </a:cubicBezTo>
                  <a:cubicBezTo>
                    <a:pt x="404" y="270"/>
                    <a:pt x="404" y="270"/>
                    <a:pt x="404" y="270"/>
                  </a:cubicBezTo>
                  <a:cubicBezTo>
                    <a:pt x="438" y="270"/>
                    <a:pt x="438" y="270"/>
                    <a:pt x="438" y="270"/>
                  </a:cubicBezTo>
                  <a:cubicBezTo>
                    <a:pt x="446" y="270"/>
                    <a:pt x="453" y="264"/>
                    <a:pt x="453" y="256"/>
                  </a:cubicBezTo>
                  <a:cubicBezTo>
                    <a:pt x="453" y="197"/>
                    <a:pt x="453" y="197"/>
                    <a:pt x="453" y="197"/>
                  </a:cubicBezTo>
                  <a:cubicBezTo>
                    <a:pt x="453" y="190"/>
                    <a:pt x="446" y="184"/>
                    <a:pt x="438" y="184"/>
                  </a:cubicBezTo>
                  <a:moveTo>
                    <a:pt x="192" y="305"/>
                  </a:moveTo>
                  <a:cubicBezTo>
                    <a:pt x="191" y="304"/>
                    <a:pt x="190" y="304"/>
                    <a:pt x="189" y="304"/>
                  </a:cubicBezTo>
                  <a:cubicBezTo>
                    <a:pt x="187" y="302"/>
                    <a:pt x="184" y="301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3" y="164"/>
                    <a:pt x="284" y="166"/>
                    <a:pt x="286" y="167"/>
                  </a:cubicBezTo>
                  <a:cubicBezTo>
                    <a:pt x="287" y="168"/>
                    <a:pt x="288" y="169"/>
                    <a:pt x="289" y="170"/>
                  </a:cubicBezTo>
                  <a:cubicBezTo>
                    <a:pt x="291" y="173"/>
                    <a:pt x="293" y="175"/>
                    <a:pt x="295" y="178"/>
                  </a:cubicBezTo>
                  <a:cubicBezTo>
                    <a:pt x="296" y="179"/>
                    <a:pt x="297" y="180"/>
                    <a:pt x="297" y="181"/>
                  </a:cubicBezTo>
                  <a:cubicBezTo>
                    <a:pt x="298" y="183"/>
                    <a:pt x="299" y="184"/>
                    <a:pt x="299" y="185"/>
                  </a:cubicBezTo>
                  <a:cubicBezTo>
                    <a:pt x="301" y="187"/>
                    <a:pt x="301" y="189"/>
                    <a:pt x="302" y="190"/>
                  </a:cubicBezTo>
                  <a:cubicBezTo>
                    <a:pt x="308" y="202"/>
                    <a:pt x="311" y="214"/>
                    <a:pt x="311" y="227"/>
                  </a:cubicBezTo>
                  <a:cubicBezTo>
                    <a:pt x="311" y="234"/>
                    <a:pt x="310" y="242"/>
                    <a:pt x="308" y="248"/>
                  </a:cubicBezTo>
                  <a:cubicBezTo>
                    <a:pt x="308" y="250"/>
                    <a:pt x="307" y="251"/>
                    <a:pt x="307" y="252"/>
                  </a:cubicBezTo>
                  <a:cubicBezTo>
                    <a:pt x="306" y="254"/>
                    <a:pt x="306" y="256"/>
                    <a:pt x="305" y="258"/>
                  </a:cubicBezTo>
                  <a:cubicBezTo>
                    <a:pt x="304" y="260"/>
                    <a:pt x="304" y="261"/>
                    <a:pt x="303" y="262"/>
                  </a:cubicBezTo>
                  <a:cubicBezTo>
                    <a:pt x="303" y="263"/>
                    <a:pt x="302" y="264"/>
                    <a:pt x="302" y="265"/>
                  </a:cubicBezTo>
                  <a:cubicBezTo>
                    <a:pt x="301" y="266"/>
                    <a:pt x="300" y="268"/>
                    <a:pt x="299" y="269"/>
                  </a:cubicBezTo>
                  <a:cubicBezTo>
                    <a:pt x="299" y="271"/>
                    <a:pt x="298" y="272"/>
                    <a:pt x="297" y="273"/>
                  </a:cubicBezTo>
                  <a:cubicBezTo>
                    <a:pt x="297" y="274"/>
                    <a:pt x="296" y="275"/>
                    <a:pt x="296" y="276"/>
                  </a:cubicBezTo>
                  <a:cubicBezTo>
                    <a:pt x="295" y="276"/>
                    <a:pt x="294" y="277"/>
                    <a:pt x="294" y="278"/>
                  </a:cubicBezTo>
                  <a:cubicBezTo>
                    <a:pt x="293" y="278"/>
                    <a:pt x="293" y="279"/>
                    <a:pt x="293" y="280"/>
                  </a:cubicBezTo>
                  <a:cubicBezTo>
                    <a:pt x="292" y="281"/>
                    <a:pt x="291" y="282"/>
                    <a:pt x="290" y="283"/>
                  </a:cubicBezTo>
                  <a:cubicBezTo>
                    <a:pt x="290" y="283"/>
                    <a:pt x="289" y="284"/>
                    <a:pt x="289" y="284"/>
                  </a:cubicBezTo>
                  <a:cubicBezTo>
                    <a:pt x="288" y="285"/>
                    <a:pt x="287" y="286"/>
                    <a:pt x="286" y="287"/>
                  </a:cubicBezTo>
                  <a:cubicBezTo>
                    <a:pt x="285" y="288"/>
                    <a:pt x="285" y="288"/>
                    <a:pt x="284" y="289"/>
                  </a:cubicBezTo>
                  <a:cubicBezTo>
                    <a:pt x="282" y="290"/>
                    <a:pt x="280" y="292"/>
                    <a:pt x="278" y="294"/>
                  </a:cubicBezTo>
                  <a:cubicBezTo>
                    <a:pt x="278" y="294"/>
                    <a:pt x="277" y="295"/>
                    <a:pt x="277" y="295"/>
                  </a:cubicBezTo>
                  <a:cubicBezTo>
                    <a:pt x="276" y="296"/>
                    <a:pt x="274" y="297"/>
                    <a:pt x="273" y="297"/>
                  </a:cubicBezTo>
                  <a:cubicBezTo>
                    <a:pt x="272" y="298"/>
                    <a:pt x="271" y="299"/>
                    <a:pt x="270" y="300"/>
                  </a:cubicBezTo>
                  <a:cubicBezTo>
                    <a:pt x="269" y="300"/>
                    <a:pt x="269" y="300"/>
                    <a:pt x="268" y="301"/>
                  </a:cubicBezTo>
                  <a:cubicBezTo>
                    <a:pt x="267" y="301"/>
                    <a:pt x="266" y="302"/>
                    <a:pt x="265" y="303"/>
                  </a:cubicBezTo>
                  <a:cubicBezTo>
                    <a:pt x="253" y="309"/>
                    <a:pt x="240" y="312"/>
                    <a:pt x="226" y="312"/>
                  </a:cubicBezTo>
                  <a:cubicBezTo>
                    <a:pt x="215" y="312"/>
                    <a:pt x="204" y="310"/>
                    <a:pt x="194" y="306"/>
                  </a:cubicBezTo>
                  <a:cubicBezTo>
                    <a:pt x="193" y="305"/>
                    <a:pt x="193" y="305"/>
                    <a:pt x="192" y="305"/>
                  </a:cubicBezTo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ṩḻîďé">
              <a:extLst>
                <a:ext uri="{FF2B5EF4-FFF2-40B4-BE49-F238E27FC236}">
                  <a16:creationId xmlns:a16="http://schemas.microsoft.com/office/drawing/2014/main" id="{27E07ABE-066B-466A-891C-91163DB89429}"/>
                </a:ext>
              </a:extLst>
            </p:cNvPr>
            <p:cNvSpPr/>
            <p:nvPr/>
          </p:nvSpPr>
          <p:spPr bwMode="auto">
            <a:xfrm>
              <a:off x="3040063" y="3154363"/>
              <a:ext cx="739775" cy="1206500"/>
            </a:xfrm>
            <a:custGeom>
              <a:avLst/>
              <a:gdLst>
                <a:gd name="T0" fmla="*/ 73 w 224"/>
                <a:gd name="T1" fmla="*/ 358 h 366"/>
                <a:gd name="T2" fmla="*/ 65 w 224"/>
                <a:gd name="T3" fmla="*/ 366 h 366"/>
                <a:gd name="T4" fmla="*/ 73 w 224"/>
                <a:gd name="T5" fmla="*/ 358 h 366"/>
                <a:gd name="T6" fmla="*/ 73 w 224"/>
                <a:gd name="T7" fmla="*/ 358 h 366"/>
                <a:gd name="T8" fmla="*/ 141 w 224"/>
                <a:gd name="T9" fmla="*/ 258 h 366"/>
                <a:gd name="T10" fmla="*/ 146 w 224"/>
                <a:gd name="T11" fmla="*/ 261 h 366"/>
                <a:gd name="T12" fmla="*/ 146 w 224"/>
                <a:gd name="T13" fmla="*/ 260 h 366"/>
                <a:gd name="T14" fmla="*/ 141 w 224"/>
                <a:gd name="T15" fmla="*/ 258 h 366"/>
                <a:gd name="T16" fmla="*/ 185 w 224"/>
                <a:gd name="T17" fmla="*/ 100 h 366"/>
                <a:gd name="T18" fmla="*/ 224 w 224"/>
                <a:gd name="T19" fmla="*/ 110 h 366"/>
                <a:gd name="T20" fmla="*/ 185 w 224"/>
                <a:gd name="T21" fmla="*/ 100 h 366"/>
                <a:gd name="T22" fmla="*/ 55 w 224"/>
                <a:gd name="T23" fmla="*/ 0 h 366"/>
                <a:gd name="T24" fmla="*/ 46 w 224"/>
                <a:gd name="T25" fmla="*/ 4 h 366"/>
                <a:gd name="T26" fmla="*/ 4 w 224"/>
                <a:gd name="T27" fmla="*/ 46 h 366"/>
                <a:gd name="T28" fmla="*/ 0 w 224"/>
                <a:gd name="T29" fmla="*/ 55 h 366"/>
                <a:gd name="T30" fmla="*/ 4 w 224"/>
                <a:gd name="T31" fmla="*/ 46 h 366"/>
                <a:gd name="T32" fmla="*/ 46 w 224"/>
                <a:gd name="T33" fmla="*/ 4 h 366"/>
                <a:gd name="T34" fmla="*/ 55 w 224"/>
                <a:gd name="T35" fmla="*/ 0 h 366"/>
                <a:gd name="T36" fmla="*/ 65 w 224"/>
                <a:gd name="T37" fmla="*/ 4 h 366"/>
                <a:gd name="T38" fmla="*/ 89 w 224"/>
                <a:gd name="T39" fmla="*/ 28 h 366"/>
                <a:gd name="T40" fmla="*/ 89 w 224"/>
                <a:gd name="T41" fmla="*/ 28 h 366"/>
                <a:gd name="T42" fmla="*/ 89 w 224"/>
                <a:gd name="T43" fmla="*/ 28 h 366"/>
                <a:gd name="T44" fmla="*/ 89 w 224"/>
                <a:gd name="T45" fmla="*/ 28 h 366"/>
                <a:gd name="T46" fmla="*/ 89 w 224"/>
                <a:gd name="T47" fmla="*/ 28 h 366"/>
                <a:gd name="T48" fmla="*/ 65 w 224"/>
                <a:gd name="T49" fmla="*/ 4 h 366"/>
                <a:gd name="T50" fmla="*/ 55 w 224"/>
                <a:gd name="T51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366">
                  <a:moveTo>
                    <a:pt x="73" y="358"/>
                  </a:moveTo>
                  <a:cubicBezTo>
                    <a:pt x="65" y="366"/>
                    <a:pt x="65" y="366"/>
                    <a:pt x="65" y="366"/>
                  </a:cubicBezTo>
                  <a:cubicBezTo>
                    <a:pt x="73" y="358"/>
                    <a:pt x="73" y="358"/>
                    <a:pt x="73" y="358"/>
                  </a:cubicBezTo>
                  <a:cubicBezTo>
                    <a:pt x="73" y="358"/>
                    <a:pt x="73" y="358"/>
                    <a:pt x="73" y="358"/>
                  </a:cubicBezTo>
                  <a:moveTo>
                    <a:pt x="141" y="258"/>
                  </a:moveTo>
                  <a:cubicBezTo>
                    <a:pt x="143" y="259"/>
                    <a:pt x="144" y="260"/>
                    <a:pt x="146" y="261"/>
                  </a:cubicBezTo>
                  <a:cubicBezTo>
                    <a:pt x="146" y="261"/>
                    <a:pt x="146" y="261"/>
                    <a:pt x="146" y="260"/>
                  </a:cubicBezTo>
                  <a:cubicBezTo>
                    <a:pt x="144" y="260"/>
                    <a:pt x="143" y="259"/>
                    <a:pt x="141" y="258"/>
                  </a:cubicBezTo>
                  <a:moveTo>
                    <a:pt x="185" y="100"/>
                  </a:moveTo>
                  <a:cubicBezTo>
                    <a:pt x="199" y="100"/>
                    <a:pt x="212" y="104"/>
                    <a:pt x="224" y="110"/>
                  </a:cubicBezTo>
                  <a:cubicBezTo>
                    <a:pt x="212" y="104"/>
                    <a:pt x="199" y="100"/>
                    <a:pt x="185" y="100"/>
                  </a:cubicBezTo>
                  <a:moveTo>
                    <a:pt x="55" y="0"/>
                  </a:moveTo>
                  <a:cubicBezTo>
                    <a:pt x="52" y="0"/>
                    <a:pt x="48" y="2"/>
                    <a:pt x="46" y="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" y="48"/>
                    <a:pt x="0" y="52"/>
                    <a:pt x="0" y="55"/>
                  </a:cubicBezTo>
                  <a:cubicBezTo>
                    <a:pt x="0" y="52"/>
                    <a:pt x="1" y="48"/>
                    <a:pt x="4" y="4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8" y="2"/>
                    <a:pt x="52" y="0"/>
                    <a:pt x="55" y="0"/>
                  </a:cubicBezTo>
                  <a:cubicBezTo>
                    <a:pt x="59" y="0"/>
                    <a:pt x="62" y="2"/>
                    <a:pt x="65" y="4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2" y="2"/>
                    <a:pt x="59" y="0"/>
                    <a:pt x="55" y="0"/>
                  </a:cubicBezTo>
                </a:path>
              </a:pathLst>
            </a:custGeom>
            <a:solidFill>
              <a:srgbClr val="F6F6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ṩḷïḍé">
              <a:extLst>
                <a:ext uri="{FF2B5EF4-FFF2-40B4-BE49-F238E27FC236}">
                  <a16:creationId xmlns:a16="http://schemas.microsoft.com/office/drawing/2014/main" id="{7B532BBE-B6B1-4769-9171-B7ABBDD8B5B2}"/>
                </a:ext>
              </a:extLst>
            </p:cNvPr>
            <p:cNvSpPr/>
            <p:nvPr/>
          </p:nvSpPr>
          <p:spPr bwMode="auto">
            <a:xfrm>
              <a:off x="2905125" y="3014663"/>
              <a:ext cx="936625" cy="1358900"/>
            </a:xfrm>
            <a:custGeom>
              <a:avLst/>
              <a:gdLst>
                <a:gd name="T0" fmla="*/ 196 w 284"/>
                <a:gd name="T1" fmla="*/ 0 h 412"/>
                <a:gd name="T2" fmla="*/ 183 w 284"/>
                <a:gd name="T3" fmla="*/ 48 h 412"/>
                <a:gd name="T4" fmla="*/ 183 w 284"/>
                <a:gd name="T5" fmla="*/ 48 h 412"/>
                <a:gd name="T6" fmla="*/ 130 w 284"/>
                <a:gd name="T7" fmla="*/ 70 h 412"/>
                <a:gd name="T8" fmla="*/ 106 w 284"/>
                <a:gd name="T9" fmla="*/ 46 h 412"/>
                <a:gd name="T10" fmla="*/ 87 w 284"/>
                <a:gd name="T11" fmla="*/ 46 h 412"/>
                <a:gd name="T12" fmla="*/ 41 w 284"/>
                <a:gd name="T13" fmla="*/ 97 h 412"/>
                <a:gd name="T14" fmla="*/ 69 w 284"/>
                <a:gd name="T15" fmla="*/ 131 h 412"/>
                <a:gd name="T16" fmla="*/ 47 w 284"/>
                <a:gd name="T17" fmla="*/ 184 h 412"/>
                <a:gd name="T18" fmla="*/ 13 w 284"/>
                <a:gd name="T19" fmla="*/ 184 h 412"/>
                <a:gd name="T20" fmla="*/ 0 w 284"/>
                <a:gd name="T21" fmla="*/ 256 h 412"/>
                <a:gd name="T22" fmla="*/ 47 w 284"/>
                <a:gd name="T23" fmla="*/ 270 h 412"/>
                <a:gd name="T24" fmla="*/ 69 w 284"/>
                <a:gd name="T25" fmla="*/ 323 h 412"/>
                <a:gd name="T26" fmla="*/ 69 w 284"/>
                <a:gd name="T27" fmla="*/ 323 h 412"/>
                <a:gd name="T28" fmla="*/ 41 w 284"/>
                <a:gd name="T29" fmla="*/ 356 h 412"/>
                <a:gd name="T30" fmla="*/ 87 w 284"/>
                <a:gd name="T31" fmla="*/ 408 h 412"/>
                <a:gd name="T32" fmla="*/ 106 w 284"/>
                <a:gd name="T33" fmla="*/ 408 h 412"/>
                <a:gd name="T34" fmla="*/ 114 w 284"/>
                <a:gd name="T35" fmla="*/ 400 h 412"/>
                <a:gd name="T36" fmla="*/ 182 w 284"/>
                <a:gd name="T37" fmla="*/ 300 h 412"/>
                <a:gd name="T38" fmla="*/ 182 w 284"/>
                <a:gd name="T39" fmla="*/ 300 h 412"/>
                <a:gd name="T40" fmla="*/ 175 w 284"/>
                <a:gd name="T41" fmla="*/ 295 h 412"/>
                <a:gd name="T42" fmla="*/ 165 w 284"/>
                <a:gd name="T43" fmla="*/ 286 h 412"/>
                <a:gd name="T44" fmla="*/ 155 w 284"/>
                <a:gd name="T45" fmla="*/ 273 h 412"/>
                <a:gd name="T46" fmla="*/ 141 w 284"/>
                <a:gd name="T47" fmla="*/ 227 h 412"/>
                <a:gd name="T48" fmla="*/ 141 w 284"/>
                <a:gd name="T49" fmla="*/ 227 h 412"/>
                <a:gd name="T50" fmla="*/ 174 w 284"/>
                <a:gd name="T51" fmla="*/ 160 h 412"/>
                <a:gd name="T52" fmla="*/ 179 w 284"/>
                <a:gd name="T53" fmla="*/ 157 h 412"/>
                <a:gd name="T54" fmla="*/ 193 w 284"/>
                <a:gd name="T55" fmla="*/ 149 h 412"/>
                <a:gd name="T56" fmla="*/ 226 w 284"/>
                <a:gd name="T57" fmla="*/ 142 h 412"/>
                <a:gd name="T58" fmla="*/ 265 w 284"/>
                <a:gd name="T59" fmla="*/ 152 h 412"/>
                <a:gd name="T60" fmla="*/ 273 w 284"/>
                <a:gd name="T61" fmla="*/ 157 h 412"/>
                <a:gd name="T62" fmla="*/ 278 w 284"/>
                <a:gd name="T63" fmla="*/ 160 h 412"/>
                <a:gd name="T64" fmla="*/ 284 w 284"/>
                <a:gd name="T65" fmla="*/ 166 h 412"/>
                <a:gd name="T66" fmla="*/ 269 w 284"/>
                <a:gd name="T67" fmla="*/ 48 h 412"/>
                <a:gd name="T68" fmla="*/ 269 w 284"/>
                <a:gd name="T69" fmla="*/ 14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84" h="412">
                  <a:moveTo>
                    <a:pt x="255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3" y="44"/>
                    <a:pt x="100" y="42"/>
                    <a:pt x="96" y="42"/>
                  </a:cubicBezTo>
                  <a:cubicBezTo>
                    <a:pt x="93" y="42"/>
                    <a:pt x="89" y="44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2" y="90"/>
                    <a:pt x="41" y="94"/>
                    <a:pt x="41" y="97"/>
                  </a:cubicBezTo>
                  <a:cubicBezTo>
                    <a:pt x="41" y="101"/>
                    <a:pt x="42" y="104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3" y="349"/>
                    <a:pt x="41" y="353"/>
                    <a:pt x="41" y="356"/>
                  </a:cubicBezTo>
                  <a:cubicBezTo>
                    <a:pt x="41" y="360"/>
                    <a:pt x="43" y="363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89" y="410"/>
                    <a:pt x="93" y="412"/>
                    <a:pt x="96" y="412"/>
                  </a:cubicBezTo>
                  <a:cubicBezTo>
                    <a:pt x="100" y="412"/>
                    <a:pt x="103" y="410"/>
                    <a:pt x="106" y="408"/>
                  </a:cubicBezTo>
                  <a:cubicBezTo>
                    <a:pt x="106" y="408"/>
                    <a:pt x="106" y="408"/>
                    <a:pt x="106" y="408"/>
                  </a:cubicBezTo>
                  <a:cubicBezTo>
                    <a:pt x="114" y="400"/>
                    <a:pt x="114" y="400"/>
                    <a:pt x="114" y="400"/>
                  </a:cubicBezTo>
                  <a:cubicBezTo>
                    <a:pt x="137" y="367"/>
                    <a:pt x="161" y="334"/>
                    <a:pt x="187" y="303"/>
                  </a:cubicBezTo>
                  <a:cubicBezTo>
                    <a:pt x="185" y="302"/>
                    <a:pt x="184" y="301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2" y="164"/>
                    <a:pt x="283" y="165"/>
                    <a:pt x="284" y="166"/>
                  </a:cubicBezTo>
                  <a:cubicBezTo>
                    <a:pt x="280" y="131"/>
                    <a:pt x="276" y="89"/>
                    <a:pt x="274" y="49"/>
                  </a:cubicBezTo>
                  <a:cubicBezTo>
                    <a:pt x="272" y="49"/>
                    <a:pt x="271" y="49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</a:path>
              </a:pathLst>
            </a:custGeom>
            <a:solidFill>
              <a:srgbClr val="F6AF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S1ïďè">
              <a:extLst>
                <a:ext uri="{FF2B5EF4-FFF2-40B4-BE49-F238E27FC236}">
                  <a16:creationId xmlns:a16="http://schemas.microsoft.com/office/drawing/2014/main" id="{8CE988FD-7F7E-49D3-9781-66200175C72D}"/>
                </a:ext>
              </a:extLst>
            </p:cNvPr>
            <p:cNvSpPr/>
            <p:nvPr/>
          </p:nvSpPr>
          <p:spPr bwMode="auto">
            <a:xfrm>
              <a:off x="3746500" y="2138363"/>
              <a:ext cx="4487863" cy="2917825"/>
            </a:xfrm>
            <a:custGeom>
              <a:avLst/>
              <a:gdLst>
                <a:gd name="T0" fmla="*/ 1343 w 1361"/>
                <a:gd name="T1" fmla="*/ 713 h 885"/>
                <a:gd name="T2" fmla="*/ 701 w 1361"/>
                <a:gd name="T3" fmla="*/ 802 h 885"/>
                <a:gd name="T4" fmla="*/ 89 w 1361"/>
                <a:gd name="T5" fmla="*/ 872 h 885"/>
                <a:gd name="T6" fmla="*/ 38 w 1361"/>
                <a:gd name="T7" fmla="*/ 508 h 885"/>
                <a:gd name="T8" fmla="*/ 21 w 1361"/>
                <a:gd name="T9" fmla="*/ 188 h 885"/>
                <a:gd name="T10" fmla="*/ 1251 w 1361"/>
                <a:gd name="T11" fmla="*/ 26 h 885"/>
                <a:gd name="T12" fmla="*/ 1309 w 1361"/>
                <a:gd name="T13" fmla="*/ 345 h 885"/>
                <a:gd name="T14" fmla="*/ 1343 w 1361"/>
                <a:gd name="T15" fmla="*/ 713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1" h="885">
                  <a:moveTo>
                    <a:pt x="1343" y="713"/>
                  </a:moveTo>
                  <a:cubicBezTo>
                    <a:pt x="1335" y="724"/>
                    <a:pt x="992" y="766"/>
                    <a:pt x="701" y="802"/>
                  </a:cubicBezTo>
                  <a:cubicBezTo>
                    <a:pt x="394" y="840"/>
                    <a:pt x="106" y="885"/>
                    <a:pt x="89" y="872"/>
                  </a:cubicBezTo>
                  <a:cubicBezTo>
                    <a:pt x="71" y="859"/>
                    <a:pt x="38" y="508"/>
                    <a:pt x="38" y="508"/>
                  </a:cubicBezTo>
                  <a:cubicBezTo>
                    <a:pt x="38" y="508"/>
                    <a:pt x="0" y="203"/>
                    <a:pt x="21" y="188"/>
                  </a:cubicBezTo>
                  <a:cubicBezTo>
                    <a:pt x="63" y="156"/>
                    <a:pt x="1206" y="0"/>
                    <a:pt x="1251" y="26"/>
                  </a:cubicBezTo>
                  <a:cubicBezTo>
                    <a:pt x="1272" y="39"/>
                    <a:pt x="1309" y="345"/>
                    <a:pt x="1309" y="345"/>
                  </a:cubicBezTo>
                  <a:cubicBezTo>
                    <a:pt x="1309" y="345"/>
                    <a:pt x="1361" y="691"/>
                    <a:pt x="1343" y="713"/>
                  </a:cubicBezTo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sḻïḑê">
              <a:extLst>
                <a:ext uri="{FF2B5EF4-FFF2-40B4-BE49-F238E27FC236}">
                  <a16:creationId xmlns:a16="http://schemas.microsoft.com/office/drawing/2014/main" id="{A4E0AA51-6564-41FC-9A8C-739FD1109F12}"/>
                </a:ext>
              </a:extLst>
            </p:cNvPr>
            <p:cNvSpPr/>
            <p:nvPr/>
          </p:nvSpPr>
          <p:spPr bwMode="auto">
            <a:xfrm>
              <a:off x="3890963" y="2154238"/>
              <a:ext cx="4171950" cy="2767013"/>
            </a:xfrm>
            <a:custGeom>
              <a:avLst/>
              <a:gdLst>
                <a:gd name="T0" fmla="*/ 1265 w 1265"/>
                <a:gd name="T1" fmla="*/ 700 h 839"/>
                <a:gd name="T2" fmla="*/ 1198 w 1265"/>
                <a:gd name="T3" fmla="*/ 68 h 839"/>
                <a:gd name="T4" fmla="*/ 860 w 1265"/>
                <a:gd name="T5" fmla="*/ 34 h 839"/>
                <a:gd name="T6" fmla="*/ 597 w 1265"/>
                <a:gd name="T7" fmla="*/ 147 h 839"/>
                <a:gd name="T8" fmla="*/ 273 w 1265"/>
                <a:gd name="T9" fmla="*/ 101 h 839"/>
                <a:gd name="T10" fmla="*/ 0 w 1265"/>
                <a:gd name="T11" fmla="*/ 193 h 839"/>
                <a:gd name="T12" fmla="*/ 74 w 1265"/>
                <a:gd name="T13" fmla="*/ 833 h 839"/>
                <a:gd name="T14" fmla="*/ 74 w 1265"/>
                <a:gd name="T15" fmla="*/ 837 h 839"/>
                <a:gd name="T16" fmla="*/ 74 w 1265"/>
                <a:gd name="T17" fmla="*/ 839 h 839"/>
                <a:gd name="T18" fmla="*/ 1265 w 1265"/>
                <a:gd name="T19" fmla="*/ 70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5" h="839">
                  <a:moveTo>
                    <a:pt x="1265" y="700"/>
                  </a:moveTo>
                  <a:cubicBezTo>
                    <a:pt x="1198" y="68"/>
                    <a:pt x="1198" y="68"/>
                    <a:pt x="1198" y="68"/>
                  </a:cubicBezTo>
                  <a:cubicBezTo>
                    <a:pt x="1198" y="68"/>
                    <a:pt x="1101" y="0"/>
                    <a:pt x="860" y="34"/>
                  </a:cubicBezTo>
                  <a:cubicBezTo>
                    <a:pt x="620" y="68"/>
                    <a:pt x="597" y="147"/>
                    <a:pt x="597" y="147"/>
                  </a:cubicBezTo>
                  <a:cubicBezTo>
                    <a:pt x="597" y="147"/>
                    <a:pt x="533" y="55"/>
                    <a:pt x="273" y="101"/>
                  </a:cubicBezTo>
                  <a:cubicBezTo>
                    <a:pt x="13" y="147"/>
                    <a:pt x="0" y="193"/>
                    <a:pt x="0" y="193"/>
                  </a:cubicBezTo>
                  <a:cubicBezTo>
                    <a:pt x="74" y="833"/>
                    <a:pt x="74" y="833"/>
                    <a:pt x="74" y="833"/>
                  </a:cubicBezTo>
                  <a:cubicBezTo>
                    <a:pt x="74" y="837"/>
                    <a:pt x="74" y="837"/>
                    <a:pt x="74" y="837"/>
                  </a:cubicBezTo>
                  <a:cubicBezTo>
                    <a:pt x="74" y="839"/>
                    <a:pt x="74" y="839"/>
                    <a:pt x="74" y="839"/>
                  </a:cubicBezTo>
                  <a:cubicBezTo>
                    <a:pt x="1265" y="700"/>
                    <a:pt x="1265" y="700"/>
                    <a:pt x="1265" y="700"/>
                  </a:cubicBezTo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Sḷíďé">
              <a:extLst>
                <a:ext uri="{FF2B5EF4-FFF2-40B4-BE49-F238E27FC236}">
                  <a16:creationId xmlns:a16="http://schemas.microsoft.com/office/drawing/2014/main" id="{5DB77163-804A-4553-B5E6-376DFCBFAC0A}"/>
                </a:ext>
              </a:extLst>
            </p:cNvPr>
            <p:cNvSpPr/>
            <p:nvPr/>
          </p:nvSpPr>
          <p:spPr bwMode="auto">
            <a:xfrm>
              <a:off x="3970338" y="2098676"/>
              <a:ext cx="4021138" cy="2762250"/>
            </a:xfrm>
            <a:custGeom>
              <a:avLst/>
              <a:gdLst>
                <a:gd name="T0" fmla="*/ 72 w 1219"/>
                <a:gd name="T1" fmla="*/ 838 h 838"/>
                <a:gd name="T2" fmla="*/ 1219 w 1219"/>
                <a:gd name="T3" fmla="*/ 699 h 838"/>
                <a:gd name="T4" fmla="*/ 1155 w 1219"/>
                <a:gd name="T5" fmla="*/ 68 h 838"/>
                <a:gd name="T6" fmla="*/ 829 w 1219"/>
                <a:gd name="T7" fmla="*/ 34 h 838"/>
                <a:gd name="T8" fmla="*/ 576 w 1219"/>
                <a:gd name="T9" fmla="*/ 146 h 838"/>
                <a:gd name="T10" fmla="*/ 263 w 1219"/>
                <a:gd name="T11" fmla="*/ 100 h 838"/>
                <a:gd name="T12" fmla="*/ 0 w 1219"/>
                <a:gd name="T13" fmla="*/ 193 h 838"/>
                <a:gd name="T14" fmla="*/ 72 w 1219"/>
                <a:gd name="T15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9" h="838">
                  <a:moveTo>
                    <a:pt x="72" y="838"/>
                  </a:moveTo>
                  <a:cubicBezTo>
                    <a:pt x="1219" y="699"/>
                    <a:pt x="1219" y="699"/>
                    <a:pt x="1219" y="699"/>
                  </a:cubicBezTo>
                  <a:cubicBezTo>
                    <a:pt x="1155" y="68"/>
                    <a:pt x="1155" y="68"/>
                    <a:pt x="1155" y="68"/>
                  </a:cubicBezTo>
                  <a:cubicBezTo>
                    <a:pt x="1155" y="68"/>
                    <a:pt x="1061" y="0"/>
                    <a:pt x="829" y="34"/>
                  </a:cubicBezTo>
                  <a:cubicBezTo>
                    <a:pt x="598" y="67"/>
                    <a:pt x="576" y="146"/>
                    <a:pt x="576" y="146"/>
                  </a:cubicBezTo>
                  <a:cubicBezTo>
                    <a:pt x="576" y="146"/>
                    <a:pt x="514" y="54"/>
                    <a:pt x="263" y="100"/>
                  </a:cubicBezTo>
                  <a:cubicBezTo>
                    <a:pt x="13" y="146"/>
                    <a:pt x="0" y="193"/>
                    <a:pt x="0" y="193"/>
                  </a:cubicBezTo>
                  <a:cubicBezTo>
                    <a:pt x="72" y="838"/>
                    <a:pt x="72" y="838"/>
                    <a:pt x="72" y="838"/>
                  </a:cubicBezTo>
                </a:path>
              </a:pathLst>
            </a:custGeom>
            <a:solidFill>
              <a:srgbClr val="FFEC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ŝļíḋè">
              <a:extLst>
                <a:ext uri="{FF2B5EF4-FFF2-40B4-BE49-F238E27FC236}">
                  <a16:creationId xmlns:a16="http://schemas.microsoft.com/office/drawing/2014/main" id="{A1E7A797-A8B4-4861-A4DC-F825B769EB74}"/>
                </a:ext>
              </a:extLst>
            </p:cNvPr>
            <p:cNvSpPr/>
            <p:nvPr/>
          </p:nvSpPr>
          <p:spPr bwMode="auto">
            <a:xfrm>
              <a:off x="4205288" y="4284663"/>
              <a:ext cx="1797050" cy="576263"/>
            </a:xfrm>
            <a:custGeom>
              <a:avLst/>
              <a:gdLst>
                <a:gd name="T0" fmla="*/ 470 w 545"/>
                <a:gd name="T1" fmla="*/ 62 h 175"/>
                <a:gd name="T2" fmla="*/ 0 w 545"/>
                <a:gd name="T3" fmla="*/ 169 h 175"/>
                <a:gd name="T4" fmla="*/ 1 w 545"/>
                <a:gd name="T5" fmla="*/ 175 h 175"/>
                <a:gd name="T6" fmla="*/ 545 w 545"/>
                <a:gd name="T7" fmla="*/ 109 h 175"/>
                <a:gd name="T8" fmla="*/ 470 w 545"/>
                <a:gd name="T9" fmla="*/ 6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" h="175">
                  <a:moveTo>
                    <a:pt x="470" y="62"/>
                  </a:moveTo>
                  <a:cubicBezTo>
                    <a:pt x="311" y="0"/>
                    <a:pt x="114" y="52"/>
                    <a:pt x="0" y="169"/>
                  </a:cubicBezTo>
                  <a:cubicBezTo>
                    <a:pt x="1" y="175"/>
                    <a:pt x="1" y="175"/>
                    <a:pt x="1" y="175"/>
                  </a:cubicBezTo>
                  <a:cubicBezTo>
                    <a:pt x="545" y="109"/>
                    <a:pt x="545" y="109"/>
                    <a:pt x="545" y="109"/>
                  </a:cubicBezTo>
                  <a:cubicBezTo>
                    <a:pt x="523" y="90"/>
                    <a:pt x="498" y="73"/>
                    <a:pt x="470" y="62"/>
                  </a:cubicBezTo>
                  <a:close/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ïḋè">
              <a:extLst>
                <a:ext uri="{FF2B5EF4-FFF2-40B4-BE49-F238E27FC236}">
                  <a16:creationId xmlns:a16="http://schemas.microsoft.com/office/drawing/2014/main" id="{5DE11D65-4E2A-49C9-8B08-44BEDEDB4F5C}"/>
                </a:ext>
              </a:extLst>
            </p:cNvPr>
            <p:cNvSpPr/>
            <p:nvPr/>
          </p:nvSpPr>
          <p:spPr bwMode="auto">
            <a:xfrm>
              <a:off x="6018213" y="4037013"/>
              <a:ext cx="1949450" cy="603250"/>
            </a:xfrm>
            <a:custGeom>
              <a:avLst/>
              <a:gdLst>
                <a:gd name="T0" fmla="*/ 0 w 591"/>
                <a:gd name="T1" fmla="*/ 183 h 183"/>
                <a:gd name="T2" fmla="*/ 591 w 591"/>
                <a:gd name="T3" fmla="*/ 112 h 183"/>
                <a:gd name="T4" fmla="*/ 456 w 591"/>
                <a:gd name="T5" fmla="*/ 58 h 183"/>
                <a:gd name="T6" fmla="*/ 0 w 591"/>
                <a:gd name="T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1" h="183">
                  <a:moveTo>
                    <a:pt x="0" y="183"/>
                  </a:moveTo>
                  <a:cubicBezTo>
                    <a:pt x="591" y="112"/>
                    <a:pt x="591" y="112"/>
                    <a:pt x="591" y="112"/>
                  </a:cubicBezTo>
                  <a:cubicBezTo>
                    <a:pt x="546" y="89"/>
                    <a:pt x="501" y="77"/>
                    <a:pt x="456" y="58"/>
                  </a:cubicBezTo>
                  <a:cubicBezTo>
                    <a:pt x="302" y="0"/>
                    <a:pt x="93" y="44"/>
                    <a:pt x="0" y="18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šliḍê">
              <a:extLst>
                <a:ext uri="{FF2B5EF4-FFF2-40B4-BE49-F238E27FC236}">
                  <a16:creationId xmlns:a16="http://schemas.microsoft.com/office/drawing/2014/main" id="{796B20C8-A28E-44E2-842A-A5A01A4D36EA}"/>
                </a:ext>
              </a:extLst>
            </p:cNvPr>
            <p:cNvSpPr/>
            <p:nvPr/>
          </p:nvSpPr>
          <p:spPr bwMode="auto">
            <a:xfrm>
              <a:off x="5767388" y="2468563"/>
              <a:ext cx="436563" cy="2878138"/>
            </a:xfrm>
            <a:custGeom>
              <a:avLst/>
              <a:gdLst>
                <a:gd name="T0" fmla="*/ 0 w 132"/>
                <a:gd name="T1" fmla="*/ 9 h 873"/>
                <a:gd name="T2" fmla="*/ 17 w 132"/>
                <a:gd name="T3" fmla="*/ 21 h 873"/>
                <a:gd name="T4" fmla="*/ 31 w 132"/>
                <a:gd name="T5" fmla="*/ 33 h 873"/>
                <a:gd name="T6" fmla="*/ 50 w 132"/>
                <a:gd name="T7" fmla="*/ 7 h 873"/>
                <a:gd name="T8" fmla="*/ 71 w 132"/>
                <a:gd name="T9" fmla="*/ 233 h 873"/>
                <a:gd name="T10" fmla="*/ 132 w 132"/>
                <a:gd name="T11" fmla="*/ 863 h 873"/>
                <a:gd name="T12" fmla="*/ 99 w 132"/>
                <a:gd name="T13" fmla="*/ 809 h 873"/>
                <a:gd name="T14" fmla="*/ 76 w 132"/>
                <a:gd name="T15" fmla="*/ 873 h 873"/>
                <a:gd name="T16" fmla="*/ 17 w 132"/>
                <a:gd name="T17" fmla="*/ 231 h 873"/>
                <a:gd name="T18" fmla="*/ 0 w 132"/>
                <a:gd name="T19" fmla="*/ 9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873">
                  <a:moveTo>
                    <a:pt x="0" y="9"/>
                  </a:moveTo>
                  <a:cubicBezTo>
                    <a:pt x="0" y="9"/>
                    <a:pt x="9" y="14"/>
                    <a:pt x="17" y="21"/>
                  </a:cubicBezTo>
                  <a:cubicBezTo>
                    <a:pt x="25" y="27"/>
                    <a:pt x="31" y="33"/>
                    <a:pt x="31" y="33"/>
                  </a:cubicBezTo>
                  <a:cubicBezTo>
                    <a:pt x="35" y="22"/>
                    <a:pt x="46" y="11"/>
                    <a:pt x="50" y="7"/>
                  </a:cubicBezTo>
                  <a:cubicBezTo>
                    <a:pt x="58" y="0"/>
                    <a:pt x="68" y="184"/>
                    <a:pt x="71" y="233"/>
                  </a:cubicBezTo>
                  <a:cubicBezTo>
                    <a:pt x="78" y="323"/>
                    <a:pt x="132" y="863"/>
                    <a:pt x="132" y="863"/>
                  </a:cubicBezTo>
                  <a:cubicBezTo>
                    <a:pt x="99" y="809"/>
                    <a:pt x="99" y="809"/>
                    <a:pt x="99" y="809"/>
                  </a:cubicBezTo>
                  <a:cubicBezTo>
                    <a:pt x="76" y="873"/>
                    <a:pt x="76" y="873"/>
                    <a:pt x="76" y="873"/>
                  </a:cubicBezTo>
                  <a:cubicBezTo>
                    <a:pt x="76" y="873"/>
                    <a:pt x="27" y="380"/>
                    <a:pt x="17" y="231"/>
                  </a:cubicBezTo>
                  <a:cubicBezTo>
                    <a:pt x="7" y="81"/>
                    <a:pt x="0" y="9"/>
                    <a:pt x="0" y="9"/>
                  </a:cubicBezTo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ṡļiḑe">
              <a:extLst>
                <a:ext uri="{FF2B5EF4-FFF2-40B4-BE49-F238E27FC236}">
                  <a16:creationId xmlns:a16="http://schemas.microsoft.com/office/drawing/2014/main" id="{A352AC08-7D4F-4C86-ACD4-07AB906CEB40}"/>
                </a:ext>
              </a:extLst>
            </p:cNvPr>
            <p:cNvSpPr/>
            <p:nvPr/>
          </p:nvSpPr>
          <p:spPr bwMode="auto">
            <a:xfrm>
              <a:off x="4233863" y="2593976"/>
              <a:ext cx="1425575" cy="404813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ṡḷïďê">
              <a:extLst>
                <a:ext uri="{FF2B5EF4-FFF2-40B4-BE49-F238E27FC236}">
                  <a16:creationId xmlns:a16="http://schemas.microsoft.com/office/drawing/2014/main" id="{8E872B40-0307-4F0D-B77B-3C6301DEEC6D}"/>
                </a:ext>
              </a:extLst>
            </p:cNvPr>
            <p:cNvSpPr/>
            <p:nvPr/>
          </p:nvSpPr>
          <p:spPr bwMode="auto">
            <a:xfrm>
              <a:off x="4270375" y="2894013"/>
              <a:ext cx="1422400" cy="404813"/>
            </a:xfrm>
            <a:custGeom>
              <a:avLst/>
              <a:gdLst>
                <a:gd name="T0" fmla="*/ 30 w 431"/>
                <a:gd name="T1" fmla="*/ 117 h 123"/>
                <a:gd name="T2" fmla="*/ 214 w 431"/>
                <a:gd name="T3" fmla="*/ 78 h 123"/>
                <a:gd name="T4" fmla="*/ 393 w 431"/>
                <a:gd name="T5" fmla="*/ 91 h 123"/>
                <a:gd name="T6" fmla="*/ 405 w 431"/>
                <a:gd name="T7" fmla="*/ 48 h 123"/>
                <a:gd name="T8" fmla="*/ 21 w 431"/>
                <a:gd name="T9" fmla="*/ 84 h 123"/>
                <a:gd name="T10" fmla="*/ 30 w 431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3">
                  <a:moveTo>
                    <a:pt x="30" y="117"/>
                  </a:moveTo>
                  <a:cubicBezTo>
                    <a:pt x="91" y="102"/>
                    <a:pt x="152" y="85"/>
                    <a:pt x="214" y="78"/>
                  </a:cubicBezTo>
                  <a:cubicBezTo>
                    <a:pt x="275" y="72"/>
                    <a:pt x="334" y="77"/>
                    <a:pt x="393" y="91"/>
                  </a:cubicBezTo>
                  <a:cubicBezTo>
                    <a:pt x="422" y="98"/>
                    <a:pt x="431" y="59"/>
                    <a:pt x="405" y="48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ṧľíḓê">
              <a:extLst>
                <a:ext uri="{FF2B5EF4-FFF2-40B4-BE49-F238E27FC236}">
                  <a16:creationId xmlns:a16="http://schemas.microsoft.com/office/drawing/2014/main" id="{B97AA1EF-C868-484C-9C0F-2C3B968AEE6C}"/>
                </a:ext>
              </a:extLst>
            </p:cNvPr>
            <p:cNvSpPr/>
            <p:nvPr/>
          </p:nvSpPr>
          <p:spPr bwMode="auto">
            <a:xfrm>
              <a:off x="4300538" y="3243263"/>
              <a:ext cx="1423988" cy="404813"/>
            </a:xfrm>
            <a:custGeom>
              <a:avLst/>
              <a:gdLst>
                <a:gd name="T0" fmla="*/ 30 w 432"/>
                <a:gd name="T1" fmla="*/ 118 h 123"/>
                <a:gd name="T2" fmla="*/ 215 w 432"/>
                <a:gd name="T3" fmla="*/ 79 h 123"/>
                <a:gd name="T4" fmla="*/ 394 w 432"/>
                <a:gd name="T5" fmla="*/ 92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8"/>
                  </a:moveTo>
                  <a:cubicBezTo>
                    <a:pt x="91" y="102"/>
                    <a:pt x="152" y="86"/>
                    <a:pt x="215" y="79"/>
                  </a:cubicBezTo>
                  <a:cubicBezTo>
                    <a:pt x="275" y="72"/>
                    <a:pt x="334" y="78"/>
                    <a:pt x="394" y="92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$ḷîḑê">
              <a:extLst>
                <a:ext uri="{FF2B5EF4-FFF2-40B4-BE49-F238E27FC236}">
                  <a16:creationId xmlns:a16="http://schemas.microsoft.com/office/drawing/2014/main" id="{156C2948-ECEB-4CAD-A6A4-47F7786251BA}"/>
                </a:ext>
              </a:extLst>
            </p:cNvPr>
            <p:cNvSpPr/>
            <p:nvPr/>
          </p:nvSpPr>
          <p:spPr bwMode="auto">
            <a:xfrm>
              <a:off x="4300538" y="3565526"/>
              <a:ext cx="1423988" cy="406400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8 h 123"/>
                <a:gd name="T8" fmla="*/ 21 w 432"/>
                <a:gd name="T9" fmla="*/ 83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8"/>
                  </a:cubicBezTo>
                  <a:cubicBezTo>
                    <a:pt x="283" y="0"/>
                    <a:pt x="139" y="43"/>
                    <a:pt x="21" y="83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ŝḷîḑê">
              <a:extLst>
                <a:ext uri="{FF2B5EF4-FFF2-40B4-BE49-F238E27FC236}">
                  <a16:creationId xmlns:a16="http://schemas.microsoft.com/office/drawing/2014/main" id="{93071284-3D6B-4140-8DA8-EA8BD7FDA63D}"/>
                </a:ext>
              </a:extLst>
            </p:cNvPr>
            <p:cNvSpPr/>
            <p:nvPr/>
          </p:nvSpPr>
          <p:spPr bwMode="auto">
            <a:xfrm>
              <a:off x="4330700" y="3905251"/>
              <a:ext cx="1420813" cy="409575"/>
            </a:xfrm>
            <a:custGeom>
              <a:avLst/>
              <a:gdLst>
                <a:gd name="T0" fmla="*/ 30 w 431"/>
                <a:gd name="T1" fmla="*/ 118 h 124"/>
                <a:gd name="T2" fmla="*/ 215 w 431"/>
                <a:gd name="T3" fmla="*/ 79 h 124"/>
                <a:gd name="T4" fmla="*/ 394 w 431"/>
                <a:gd name="T5" fmla="*/ 92 h 124"/>
                <a:gd name="T6" fmla="*/ 406 w 431"/>
                <a:gd name="T7" fmla="*/ 49 h 124"/>
                <a:gd name="T8" fmla="*/ 21 w 431"/>
                <a:gd name="T9" fmla="*/ 84 h 124"/>
                <a:gd name="T10" fmla="*/ 30 w 431"/>
                <a:gd name="T11" fmla="*/ 118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4">
                  <a:moveTo>
                    <a:pt x="30" y="118"/>
                  </a:moveTo>
                  <a:cubicBezTo>
                    <a:pt x="91" y="103"/>
                    <a:pt x="152" y="86"/>
                    <a:pt x="215" y="79"/>
                  </a:cubicBezTo>
                  <a:cubicBezTo>
                    <a:pt x="275" y="73"/>
                    <a:pt x="334" y="78"/>
                    <a:pt x="394" y="92"/>
                  </a:cubicBezTo>
                  <a:cubicBezTo>
                    <a:pt x="422" y="99"/>
                    <a:pt x="431" y="60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4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ṣļiḑé">
              <a:extLst>
                <a:ext uri="{FF2B5EF4-FFF2-40B4-BE49-F238E27FC236}">
                  <a16:creationId xmlns:a16="http://schemas.microsoft.com/office/drawing/2014/main" id="{6192043E-EF79-4372-9F0D-D7E06AD6D90B}"/>
                </a:ext>
              </a:extLst>
            </p:cNvPr>
            <p:cNvSpPr/>
            <p:nvPr/>
          </p:nvSpPr>
          <p:spPr bwMode="auto">
            <a:xfrm>
              <a:off x="6156325" y="2408238"/>
              <a:ext cx="1419225" cy="400050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2" y="69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7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š1îdê">
              <a:extLst>
                <a:ext uri="{FF2B5EF4-FFF2-40B4-BE49-F238E27FC236}">
                  <a16:creationId xmlns:a16="http://schemas.microsoft.com/office/drawing/2014/main" id="{E5D721AD-5E37-4EA8-99D7-41FF6B232472}"/>
                </a:ext>
              </a:extLst>
            </p:cNvPr>
            <p:cNvSpPr/>
            <p:nvPr/>
          </p:nvSpPr>
          <p:spPr bwMode="auto">
            <a:xfrm>
              <a:off x="6170613" y="2711451"/>
              <a:ext cx="1420813" cy="396875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8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8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ślîďé">
              <a:extLst>
                <a:ext uri="{FF2B5EF4-FFF2-40B4-BE49-F238E27FC236}">
                  <a16:creationId xmlns:a16="http://schemas.microsoft.com/office/drawing/2014/main" id="{AF3B5299-8899-412B-A377-511147EA5DA6}"/>
                </a:ext>
              </a:extLst>
            </p:cNvPr>
            <p:cNvSpPr/>
            <p:nvPr/>
          </p:nvSpPr>
          <p:spPr bwMode="auto">
            <a:xfrm>
              <a:off x="6199188" y="3062288"/>
              <a:ext cx="1422400" cy="398463"/>
            </a:xfrm>
            <a:custGeom>
              <a:avLst/>
              <a:gdLst>
                <a:gd name="T0" fmla="*/ 405 w 431"/>
                <a:gd name="T1" fmla="*/ 73 h 121"/>
                <a:gd name="T2" fmla="*/ 217 w 431"/>
                <a:gd name="T3" fmla="*/ 66 h 121"/>
                <a:gd name="T4" fmla="*/ 43 w 431"/>
                <a:gd name="T5" fmla="*/ 109 h 121"/>
                <a:gd name="T6" fmla="*/ 24 w 431"/>
                <a:gd name="T7" fmla="*/ 69 h 121"/>
                <a:gd name="T8" fmla="*/ 409 w 431"/>
                <a:gd name="T9" fmla="*/ 39 h 121"/>
                <a:gd name="T10" fmla="*/ 405 w 431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1">
                  <a:moveTo>
                    <a:pt x="405" y="73"/>
                  </a:moveTo>
                  <a:cubicBezTo>
                    <a:pt x="343" y="69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1"/>
                    <a:pt x="0" y="84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ş1îde">
              <a:extLst>
                <a:ext uri="{FF2B5EF4-FFF2-40B4-BE49-F238E27FC236}">
                  <a16:creationId xmlns:a16="http://schemas.microsoft.com/office/drawing/2014/main" id="{17A75A12-2183-4AE8-965E-B1EAD452A054}"/>
                </a:ext>
              </a:extLst>
            </p:cNvPr>
            <p:cNvSpPr/>
            <p:nvPr/>
          </p:nvSpPr>
          <p:spPr bwMode="auto">
            <a:xfrm>
              <a:off x="6256338" y="3378201"/>
              <a:ext cx="1417638" cy="398463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3" y="68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$ḷîḋê">
              <a:extLst>
                <a:ext uri="{FF2B5EF4-FFF2-40B4-BE49-F238E27FC236}">
                  <a16:creationId xmlns:a16="http://schemas.microsoft.com/office/drawing/2014/main" id="{C0D98214-29F2-4B53-8EA8-0834BA0A3921}"/>
                </a:ext>
              </a:extLst>
            </p:cNvPr>
            <p:cNvSpPr/>
            <p:nvPr/>
          </p:nvSpPr>
          <p:spPr bwMode="auto">
            <a:xfrm>
              <a:off x="6281738" y="3721101"/>
              <a:ext cx="1422400" cy="395288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9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ŝḷïḍe">
              <a:extLst>
                <a:ext uri="{FF2B5EF4-FFF2-40B4-BE49-F238E27FC236}">
                  <a16:creationId xmlns:a16="http://schemas.microsoft.com/office/drawing/2014/main" id="{966929EF-4B9B-40CF-95C4-62AE5F5386F7}"/>
                </a:ext>
              </a:extLst>
            </p:cNvPr>
            <p:cNvSpPr/>
            <p:nvPr/>
          </p:nvSpPr>
          <p:spPr bwMode="auto">
            <a:xfrm>
              <a:off x="5653088" y="2389188"/>
              <a:ext cx="428625" cy="187325"/>
            </a:xfrm>
            <a:custGeom>
              <a:avLst/>
              <a:gdLst>
                <a:gd name="T0" fmla="*/ 130 w 130"/>
                <a:gd name="T1" fmla="*/ 0 h 57"/>
                <a:gd name="T2" fmla="*/ 0 w 130"/>
                <a:gd name="T3" fmla="*/ 17 h 57"/>
                <a:gd name="T4" fmla="*/ 41 w 130"/>
                <a:gd name="T5" fmla="*/ 37 h 57"/>
                <a:gd name="T6" fmla="*/ 52 w 130"/>
                <a:gd name="T7" fmla="*/ 44 h 57"/>
                <a:gd name="T8" fmla="*/ 59 w 130"/>
                <a:gd name="T9" fmla="*/ 51 h 57"/>
                <a:gd name="T10" fmla="*/ 66 w 130"/>
                <a:gd name="T11" fmla="*/ 57 h 57"/>
                <a:gd name="T12" fmla="*/ 85 w 130"/>
                <a:gd name="T13" fmla="*/ 31 h 57"/>
                <a:gd name="T14" fmla="*/ 130 w 130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7">
                  <a:moveTo>
                    <a:pt x="130" y="0"/>
                  </a:moveTo>
                  <a:cubicBezTo>
                    <a:pt x="87" y="5"/>
                    <a:pt x="44" y="11"/>
                    <a:pt x="0" y="17"/>
                  </a:cubicBezTo>
                  <a:cubicBezTo>
                    <a:pt x="18" y="23"/>
                    <a:pt x="31" y="30"/>
                    <a:pt x="41" y="37"/>
                  </a:cubicBezTo>
                  <a:cubicBezTo>
                    <a:pt x="44" y="39"/>
                    <a:pt x="48" y="41"/>
                    <a:pt x="52" y="44"/>
                  </a:cubicBezTo>
                  <a:cubicBezTo>
                    <a:pt x="55" y="47"/>
                    <a:pt x="57" y="49"/>
                    <a:pt x="59" y="51"/>
                  </a:cubicBezTo>
                  <a:cubicBezTo>
                    <a:pt x="63" y="55"/>
                    <a:pt x="66" y="57"/>
                    <a:pt x="66" y="57"/>
                  </a:cubicBezTo>
                  <a:cubicBezTo>
                    <a:pt x="70" y="46"/>
                    <a:pt x="81" y="35"/>
                    <a:pt x="85" y="31"/>
                  </a:cubicBezTo>
                  <a:cubicBezTo>
                    <a:pt x="95" y="22"/>
                    <a:pt x="109" y="11"/>
                    <a:pt x="130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šlïḋê">
              <a:extLst>
                <a:ext uri="{FF2B5EF4-FFF2-40B4-BE49-F238E27FC236}">
                  <a16:creationId xmlns:a16="http://schemas.microsoft.com/office/drawing/2014/main" id="{B063E2EA-7781-4048-926A-715AE08FA556}"/>
                </a:ext>
              </a:extLst>
            </p:cNvPr>
            <p:cNvSpPr/>
            <p:nvPr/>
          </p:nvSpPr>
          <p:spPr bwMode="auto">
            <a:xfrm>
              <a:off x="4830763" y="2411413"/>
              <a:ext cx="112713" cy="20638"/>
            </a:xfrm>
            <a:custGeom>
              <a:avLst/>
              <a:gdLst>
                <a:gd name="T0" fmla="*/ 0 w 34"/>
                <a:gd name="T1" fmla="*/ 6 h 6"/>
                <a:gd name="T2" fmla="*/ 0 w 34"/>
                <a:gd name="T3" fmla="*/ 6 h 6"/>
                <a:gd name="T4" fmla="*/ 0 w 34"/>
                <a:gd name="T5" fmla="*/ 6 h 6"/>
                <a:gd name="T6" fmla="*/ 1 w 34"/>
                <a:gd name="T7" fmla="*/ 6 h 6"/>
                <a:gd name="T8" fmla="*/ 1 w 34"/>
                <a:gd name="T9" fmla="*/ 6 h 6"/>
                <a:gd name="T10" fmla="*/ 1 w 34"/>
                <a:gd name="T11" fmla="*/ 6 h 6"/>
                <a:gd name="T12" fmla="*/ 1 w 34"/>
                <a:gd name="T13" fmla="*/ 6 h 6"/>
                <a:gd name="T14" fmla="*/ 1 w 34"/>
                <a:gd name="T15" fmla="*/ 6 h 6"/>
                <a:gd name="T16" fmla="*/ 1 w 34"/>
                <a:gd name="T17" fmla="*/ 6 h 6"/>
                <a:gd name="T18" fmla="*/ 2 w 34"/>
                <a:gd name="T19" fmla="*/ 6 h 6"/>
                <a:gd name="T20" fmla="*/ 1 w 34"/>
                <a:gd name="T21" fmla="*/ 6 h 6"/>
                <a:gd name="T22" fmla="*/ 2 w 34"/>
                <a:gd name="T23" fmla="*/ 6 h 6"/>
                <a:gd name="T24" fmla="*/ 2 w 34"/>
                <a:gd name="T25" fmla="*/ 5 h 6"/>
                <a:gd name="T26" fmla="*/ 2 w 34"/>
                <a:gd name="T27" fmla="*/ 6 h 6"/>
                <a:gd name="T28" fmla="*/ 2 w 34"/>
                <a:gd name="T29" fmla="*/ 5 h 6"/>
                <a:gd name="T30" fmla="*/ 2 w 34"/>
                <a:gd name="T31" fmla="*/ 5 h 6"/>
                <a:gd name="T32" fmla="*/ 2 w 34"/>
                <a:gd name="T33" fmla="*/ 5 h 6"/>
                <a:gd name="T34" fmla="*/ 2 w 34"/>
                <a:gd name="T35" fmla="*/ 5 h 6"/>
                <a:gd name="T36" fmla="*/ 2 w 34"/>
                <a:gd name="T37" fmla="*/ 5 h 6"/>
                <a:gd name="T38" fmla="*/ 2 w 34"/>
                <a:gd name="T39" fmla="*/ 5 h 6"/>
                <a:gd name="T40" fmla="*/ 34 w 34"/>
                <a:gd name="T41" fmla="*/ 0 h 6"/>
                <a:gd name="T42" fmla="*/ 3 w 34"/>
                <a:gd name="T43" fmla="*/ 5 h 6"/>
                <a:gd name="T44" fmla="*/ 34 w 34"/>
                <a:gd name="T4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2" y="6"/>
                  </a:moveTo>
                  <a:cubicBezTo>
                    <a:pt x="2" y="6"/>
                    <a:pt x="2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34" y="0"/>
                  </a:moveTo>
                  <a:cubicBezTo>
                    <a:pt x="24" y="2"/>
                    <a:pt x="14" y="3"/>
                    <a:pt x="3" y="5"/>
                  </a:cubicBezTo>
                  <a:cubicBezTo>
                    <a:pt x="14" y="3"/>
                    <a:pt x="24" y="2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ṡ1ïďè">
              <a:extLst>
                <a:ext uri="{FF2B5EF4-FFF2-40B4-BE49-F238E27FC236}">
                  <a16:creationId xmlns:a16="http://schemas.microsoft.com/office/drawing/2014/main" id="{4D53F503-1B54-4613-939C-A837C7BA47AC}"/>
                </a:ext>
              </a:extLst>
            </p:cNvPr>
            <p:cNvSpPr/>
            <p:nvPr/>
          </p:nvSpPr>
          <p:spPr bwMode="auto">
            <a:xfrm>
              <a:off x="4040188" y="50133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E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ḷíḓé">
              <a:extLst>
                <a:ext uri="{FF2B5EF4-FFF2-40B4-BE49-F238E27FC236}">
                  <a16:creationId xmlns:a16="http://schemas.microsoft.com/office/drawing/2014/main" id="{A91064AB-02F2-4DE8-A2B7-D840A9EF97EA}"/>
                </a:ext>
              </a:extLst>
            </p:cNvPr>
            <p:cNvSpPr/>
            <p:nvPr/>
          </p:nvSpPr>
          <p:spPr bwMode="auto">
            <a:xfrm>
              <a:off x="3795713" y="2774951"/>
              <a:ext cx="336550" cy="2241550"/>
            </a:xfrm>
            <a:custGeom>
              <a:avLst/>
              <a:gdLst>
                <a:gd name="T0" fmla="*/ 3 w 102"/>
                <a:gd name="T1" fmla="*/ 0 h 680"/>
                <a:gd name="T2" fmla="*/ 0 w 102"/>
                <a:gd name="T3" fmla="*/ 39 h 680"/>
                <a:gd name="T4" fmla="*/ 23 w 102"/>
                <a:gd name="T5" fmla="*/ 315 h 680"/>
                <a:gd name="T6" fmla="*/ 74 w 102"/>
                <a:gd name="T7" fmla="*/ 679 h 680"/>
                <a:gd name="T8" fmla="*/ 74 w 102"/>
                <a:gd name="T9" fmla="*/ 679 h 680"/>
                <a:gd name="T10" fmla="*/ 74 w 102"/>
                <a:gd name="T11" fmla="*/ 679 h 680"/>
                <a:gd name="T12" fmla="*/ 74 w 102"/>
                <a:gd name="T13" fmla="*/ 679 h 680"/>
                <a:gd name="T14" fmla="*/ 74 w 102"/>
                <a:gd name="T15" fmla="*/ 679 h 680"/>
                <a:gd name="T16" fmla="*/ 76 w 102"/>
                <a:gd name="T17" fmla="*/ 680 h 680"/>
                <a:gd name="T18" fmla="*/ 102 w 102"/>
                <a:gd name="T19" fmla="*/ 644 h 680"/>
                <a:gd name="T20" fmla="*/ 31 w 102"/>
                <a:gd name="T21" fmla="*/ 28 h 680"/>
                <a:gd name="T22" fmla="*/ 3 w 102"/>
                <a:gd name="T23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" h="680">
                  <a:moveTo>
                    <a:pt x="3" y="0"/>
                  </a:moveTo>
                  <a:cubicBezTo>
                    <a:pt x="1" y="7"/>
                    <a:pt x="0" y="21"/>
                    <a:pt x="0" y="39"/>
                  </a:cubicBezTo>
                  <a:cubicBezTo>
                    <a:pt x="0" y="128"/>
                    <a:pt x="23" y="315"/>
                    <a:pt x="23" y="315"/>
                  </a:cubicBezTo>
                  <a:cubicBezTo>
                    <a:pt x="23" y="315"/>
                    <a:pt x="56" y="666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80"/>
                    <a:pt x="75" y="680"/>
                    <a:pt x="76" y="680"/>
                  </a:cubicBezTo>
                  <a:cubicBezTo>
                    <a:pt x="85" y="668"/>
                    <a:pt x="93" y="656"/>
                    <a:pt x="102" y="644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3" y="19"/>
                    <a:pt x="14" y="9"/>
                    <a:pt x="3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ľídè">
              <a:extLst>
                <a:ext uri="{FF2B5EF4-FFF2-40B4-BE49-F238E27FC236}">
                  <a16:creationId xmlns:a16="http://schemas.microsoft.com/office/drawing/2014/main" id="{7AE45092-B9A6-49BF-B0A1-22544E7166C6}"/>
                </a:ext>
              </a:extLst>
            </p:cNvPr>
            <p:cNvSpPr/>
            <p:nvPr/>
          </p:nvSpPr>
          <p:spPr bwMode="auto">
            <a:xfrm>
              <a:off x="3897313" y="2867026"/>
              <a:ext cx="304800" cy="2030413"/>
            </a:xfrm>
            <a:custGeom>
              <a:avLst/>
              <a:gdLst>
                <a:gd name="T0" fmla="*/ 0 w 92"/>
                <a:gd name="T1" fmla="*/ 0 h 616"/>
                <a:gd name="T2" fmla="*/ 71 w 92"/>
                <a:gd name="T3" fmla="*/ 616 h 616"/>
                <a:gd name="T4" fmla="*/ 92 w 92"/>
                <a:gd name="T5" fmla="*/ 589 h 616"/>
                <a:gd name="T6" fmla="*/ 31 w 92"/>
                <a:gd name="T7" fmla="*/ 40 h 616"/>
                <a:gd name="T8" fmla="*/ 28 w 92"/>
                <a:gd name="T9" fmla="*/ 36 h 616"/>
                <a:gd name="T10" fmla="*/ 0 w 92"/>
                <a:gd name="T11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16">
                  <a:moveTo>
                    <a:pt x="0" y="0"/>
                  </a:moveTo>
                  <a:cubicBezTo>
                    <a:pt x="71" y="616"/>
                    <a:pt x="71" y="616"/>
                    <a:pt x="71" y="616"/>
                  </a:cubicBezTo>
                  <a:cubicBezTo>
                    <a:pt x="78" y="607"/>
                    <a:pt x="85" y="598"/>
                    <a:pt x="92" y="58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39"/>
                    <a:pt x="29" y="37"/>
                    <a:pt x="28" y="36"/>
                  </a:cubicBezTo>
                  <a:cubicBezTo>
                    <a:pt x="21" y="26"/>
                    <a:pt x="12" y="13"/>
                    <a:pt x="0" y="0"/>
                  </a:cubicBezTo>
                </a:path>
              </a:pathLst>
            </a:custGeom>
            <a:solidFill>
              <a:srgbClr val="DB3F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ṡļiḋè">
              <a:extLst>
                <a:ext uri="{FF2B5EF4-FFF2-40B4-BE49-F238E27FC236}">
                  <a16:creationId xmlns:a16="http://schemas.microsoft.com/office/drawing/2014/main" id="{C46D5180-1DC8-416A-B119-56DBCA8FF936}"/>
                </a:ext>
              </a:extLst>
            </p:cNvPr>
            <p:cNvSpPr/>
            <p:nvPr/>
          </p:nvSpPr>
          <p:spPr bwMode="auto">
            <a:xfrm>
              <a:off x="4000500" y="2236788"/>
              <a:ext cx="2898775" cy="2571750"/>
            </a:xfrm>
            <a:custGeom>
              <a:avLst/>
              <a:gdLst>
                <a:gd name="T0" fmla="*/ 553 w 879"/>
                <a:gd name="T1" fmla="*/ 91 h 780"/>
                <a:gd name="T2" fmla="*/ 553 w 879"/>
                <a:gd name="T3" fmla="*/ 90 h 780"/>
                <a:gd name="T4" fmla="*/ 103 w 879"/>
                <a:gd name="T5" fmla="*/ 283 h 780"/>
                <a:gd name="T6" fmla="*/ 487 w 879"/>
                <a:gd name="T7" fmla="*/ 247 h 780"/>
                <a:gd name="T8" fmla="*/ 475 w 879"/>
                <a:gd name="T9" fmla="*/ 290 h 780"/>
                <a:gd name="T10" fmla="*/ 296 w 879"/>
                <a:gd name="T11" fmla="*/ 277 h 780"/>
                <a:gd name="T12" fmla="*/ 107 w 879"/>
                <a:gd name="T13" fmla="*/ 317 h 780"/>
                <a:gd name="T14" fmla="*/ 286 w 879"/>
                <a:gd name="T15" fmla="*/ 53 h 780"/>
                <a:gd name="T16" fmla="*/ 254 w 879"/>
                <a:gd name="T17" fmla="*/ 58 h 780"/>
                <a:gd name="T18" fmla="*/ 254 w 879"/>
                <a:gd name="T19" fmla="*/ 58 h 780"/>
                <a:gd name="T20" fmla="*/ 254 w 879"/>
                <a:gd name="T21" fmla="*/ 59 h 780"/>
                <a:gd name="T22" fmla="*/ 253 w 879"/>
                <a:gd name="T23" fmla="*/ 59 h 780"/>
                <a:gd name="T24" fmla="*/ 253 w 879"/>
                <a:gd name="T25" fmla="*/ 59 h 780"/>
                <a:gd name="T26" fmla="*/ 253 w 879"/>
                <a:gd name="T27" fmla="*/ 59 h 780"/>
                <a:gd name="T28" fmla="*/ 252 w 879"/>
                <a:gd name="T29" fmla="*/ 59 h 780"/>
                <a:gd name="T30" fmla="*/ 122 w 879"/>
                <a:gd name="T31" fmla="*/ 182 h 780"/>
                <a:gd name="T32" fmla="*/ 477 w 879"/>
                <a:gd name="T33" fmla="*/ 157 h 780"/>
                <a:gd name="T34" fmla="*/ 465 w 879"/>
                <a:gd name="T35" fmla="*/ 199 h 780"/>
                <a:gd name="T36" fmla="*/ 286 w 879"/>
                <a:gd name="T37" fmla="*/ 186 h 780"/>
                <a:gd name="T38" fmla="*/ 96 w 879"/>
                <a:gd name="T39" fmla="*/ 226 h 780"/>
                <a:gd name="T40" fmla="*/ 67 w 879"/>
                <a:gd name="T41" fmla="*/ 223 h 780"/>
                <a:gd name="T42" fmla="*/ 38 w 879"/>
                <a:gd name="T43" fmla="*/ 237 h 780"/>
                <a:gd name="T44" fmla="*/ 33 w 879"/>
                <a:gd name="T45" fmla="*/ 236 h 780"/>
                <a:gd name="T46" fmla="*/ 5 w 879"/>
                <a:gd name="T47" fmla="*/ 239 h 780"/>
                <a:gd name="T48" fmla="*/ 0 w 879"/>
                <a:gd name="T49" fmla="*/ 231 h 780"/>
                <a:gd name="T50" fmla="*/ 230 w 879"/>
                <a:gd name="T51" fmla="*/ 600 h 780"/>
                <a:gd name="T52" fmla="*/ 125 w 879"/>
                <a:gd name="T53" fmla="*/ 625 h 780"/>
                <a:gd name="T54" fmla="*/ 296 w 879"/>
                <a:gd name="T55" fmla="*/ 542 h 780"/>
                <a:gd name="T56" fmla="*/ 358 w 879"/>
                <a:gd name="T57" fmla="*/ 478 h 780"/>
                <a:gd name="T58" fmla="*/ 121 w 879"/>
                <a:gd name="T59" fmla="*/ 520 h 780"/>
                <a:gd name="T60" fmla="*/ 112 w 879"/>
                <a:gd name="T61" fmla="*/ 486 h 780"/>
                <a:gd name="T62" fmla="*/ 439 w 879"/>
                <a:gd name="T63" fmla="*/ 435 h 780"/>
                <a:gd name="T64" fmla="*/ 491 w 879"/>
                <a:gd name="T65" fmla="*/ 397 h 780"/>
                <a:gd name="T66" fmla="*/ 358 w 879"/>
                <a:gd name="T67" fmla="*/ 381 h 780"/>
                <a:gd name="T68" fmla="*/ 121 w 879"/>
                <a:gd name="T69" fmla="*/ 423 h 780"/>
                <a:gd name="T70" fmla="*/ 112 w 879"/>
                <a:gd name="T71" fmla="*/ 389 h 780"/>
                <a:gd name="T72" fmla="*/ 497 w 879"/>
                <a:gd name="T73" fmla="*/ 354 h 780"/>
                <a:gd name="T74" fmla="*/ 557 w 879"/>
                <a:gd name="T75" fmla="*/ 360 h 780"/>
                <a:gd name="T76" fmla="*/ 536 w 879"/>
                <a:gd name="T77" fmla="*/ 79 h 780"/>
                <a:gd name="T78" fmla="*/ 536 w 879"/>
                <a:gd name="T79" fmla="*/ 79 h 780"/>
                <a:gd name="T80" fmla="*/ 501 w 879"/>
                <a:gd name="T81" fmla="*/ 63 h 780"/>
                <a:gd name="T82" fmla="*/ 383 w 879"/>
                <a:gd name="T83" fmla="*/ 46 h 780"/>
                <a:gd name="T84" fmla="*/ 631 w 879"/>
                <a:gd name="T85" fmla="*/ 46 h 780"/>
                <a:gd name="T86" fmla="*/ 586 w 879"/>
                <a:gd name="T87" fmla="*/ 77 h 780"/>
                <a:gd name="T88" fmla="*/ 587 w 879"/>
                <a:gd name="T89" fmla="*/ 77 h 780"/>
                <a:gd name="T90" fmla="*/ 610 w 879"/>
                <a:gd name="T91" fmla="*/ 329 h 780"/>
                <a:gd name="T92" fmla="*/ 836 w 879"/>
                <a:gd name="T93" fmla="*/ 214 h 780"/>
                <a:gd name="T94" fmla="*/ 691 w 879"/>
                <a:gd name="T95" fmla="*/ 255 h 780"/>
                <a:gd name="T96" fmla="*/ 879 w 879"/>
                <a:gd name="T97" fmla="*/ 164 h 780"/>
                <a:gd name="T98" fmla="*/ 696 w 879"/>
                <a:gd name="T99" fmla="*/ 161 h 780"/>
                <a:gd name="T100" fmla="*/ 677 w 879"/>
                <a:gd name="T101" fmla="*/ 121 h 780"/>
                <a:gd name="T102" fmla="*/ 768 w 879"/>
                <a:gd name="T103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9" h="780">
                  <a:moveTo>
                    <a:pt x="553" y="90"/>
                  </a:moveTo>
                  <a:cubicBezTo>
                    <a:pt x="553" y="90"/>
                    <a:pt x="553" y="90"/>
                    <a:pt x="553" y="91"/>
                  </a:cubicBezTo>
                  <a:cubicBezTo>
                    <a:pt x="556" y="93"/>
                    <a:pt x="558" y="95"/>
                    <a:pt x="560" y="97"/>
                  </a:cubicBezTo>
                  <a:cubicBezTo>
                    <a:pt x="558" y="95"/>
                    <a:pt x="556" y="93"/>
                    <a:pt x="553" y="90"/>
                  </a:cubicBezTo>
                  <a:moveTo>
                    <a:pt x="107" y="317"/>
                  </a:moveTo>
                  <a:cubicBezTo>
                    <a:pt x="89" y="317"/>
                    <a:pt x="83" y="289"/>
                    <a:pt x="103" y="283"/>
                  </a:cubicBezTo>
                  <a:cubicBezTo>
                    <a:pt x="184" y="255"/>
                    <a:pt x="277" y="226"/>
                    <a:pt x="367" y="226"/>
                  </a:cubicBezTo>
                  <a:cubicBezTo>
                    <a:pt x="408" y="226"/>
                    <a:pt x="449" y="232"/>
                    <a:pt x="487" y="247"/>
                  </a:cubicBezTo>
                  <a:cubicBezTo>
                    <a:pt x="511" y="257"/>
                    <a:pt x="505" y="291"/>
                    <a:pt x="482" y="291"/>
                  </a:cubicBezTo>
                  <a:cubicBezTo>
                    <a:pt x="480" y="291"/>
                    <a:pt x="478" y="291"/>
                    <a:pt x="475" y="290"/>
                  </a:cubicBezTo>
                  <a:cubicBezTo>
                    <a:pt x="433" y="280"/>
                    <a:pt x="391" y="275"/>
                    <a:pt x="348" y="275"/>
                  </a:cubicBezTo>
                  <a:cubicBezTo>
                    <a:pt x="331" y="275"/>
                    <a:pt x="314" y="276"/>
                    <a:pt x="296" y="277"/>
                  </a:cubicBezTo>
                  <a:cubicBezTo>
                    <a:pt x="234" y="284"/>
                    <a:pt x="173" y="301"/>
                    <a:pt x="112" y="316"/>
                  </a:cubicBezTo>
                  <a:cubicBezTo>
                    <a:pt x="110" y="317"/>
                    <a:pt x="109" y="317"/>
                    <a:pt x="107" y="317"/>
                  </a:cubicBezTo>
                  <a:moveTo>
                    <a:pt x="383" y="46"/>
                  </a:moveTo>
                  <a:cubicBezTo>
                    <a:pt x="355" y="46"/>
                    <a:pt x="323" y="48"/>
                    <a:pt x="286" y="53"/>
                  </a:cubicBezTo>
                  <a:cubicBezTo>
                    <a:pt x="276" y="55"/>
                    <a:pt x="266" y="56"/>
                    <a:pt x="255" y="58"/>
                  </a:cubicBezTo>
                  <a:cubicBezTo>
                    <a:pt x="255" y="58"/>
                    <a:pt x="255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9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4" y="59"/>
                    <a:pt x="254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198" y="69"/>
                    <a:pt x="156" y="79"/>
                    <a:pt x="122" y="88"/>
                  </a:cubicBezTo>
                  <a:cubicBezTo>
                    <a:pt x="116" y="125"/>
                    <a:pt x="119" y="160"/>
                    <a:pt x="122" y="182"/>
                  </a:cubicBezTo>
                  <a:cubicBezTo>
                    <a:pt x="196" y="158"/>
                    <a:pt x="277" y="135"/>
                    <a:pt x="356" y="135"/>
                  </a:cubicBezTo>
                  <a:cubicBezTo>
                    <a:pt x="397" y="135"/>
                    <a:pt x="438" y="141"/>
                    <a:pt x="477" y="157"/>
                  </a:cubicBezTo>
                  <a:cubicBezTo>
                    <a:pt x="500" y="166"/>
                    <a:pt x="494" y="200"/>
                    <a:pt x="471" y="200"/>
                  </a:cubicBezTo>
                  <a:cubicBezTo>
                    <a:pt x="469" y="200"/>
                    <a:pt x="467" y="200"/>
                    <a:pt x="465" y="199"/>
                  </a:cubicBezTo>
                  <a:cubicBezTo>
                    <a:pt x="423" y="189"/>
                    <a:pt x="380" y="184"/>
                    <a:pt x="338" y="184"/>
                  </a:cubicBezTo>
                  <a:cubicBezTo>
                    <a:pt x="321" y="184"/>
                    <a:pt x="303" y="185"/>
                    <a:pt x="286" y="186"/>
                  </a:cubicBezTo>
                  <a:cubicBezTo>
                    <a:pt x="223" y="193"/>
                    <a:pt x="162" y="210"/>
                    <a:pt x="101" y="225"/>
                  </a:cubicBezTo>
                  <a:cubicBezTo>
                    <a:pt x="100" y="226"/>
                    <a:pt x="98" y="226"/>
                    <a:pt x="96" y="226"/>
                  </a:cubicBezTo>
                  <a:cubicBezTo>
                    <a:pt x="90" y="226"/>
                    <a:pt x="85" y="222"/>
                    <a:pt x="82" y="217"/>
                  </a:cubicBezTo>
                  <a:cubicBezTo>
                    <a:pt x="67" y="223"/>
                    <a:pt x="67" y="223"/>
                    <a:pt x="67" y="223"/>
                  </a:cubicBezTo>
                  <a:cubicBezTo>
                    <a:pt x="42" y="233"/>
                    <a:pt x="42" y="233"/>
                    <a:pt x="42" y="233"/>
                  </a:cubicBezTo>
                  <a:cubicBezTo>
                    <a:pt x="41" y="235"/>
                    <a:pt x="40" y="236"/>
                    <a:pt x="38" y="237"/>
                  </a:cubicBezTo>
                  <a:cubicBezTo>
                    <a:pt x="37" y="237"/>
                    <a:pt x="36" y="237"/>
                    <a:pt x="36" y="237"/>
                  </a:cubicBezTo>
                  <a:cubicBezTo>
                    <a:pt x="35" y="237"/>
                    <a:pt x="34" y="237"/>
                    <a:pt x="33" y="23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7" y="243"/>
                    <a:pt x="5" y="239"/>
                  </a:cubicBezTo>
                  <a:cubicBezTo>
                    <a:pt x="5" y="239"/>
                    <a:pt x="5" y="239"/>
                    <a:pt x="5" y="239"/>
                  </a:cubicBezTo>
                  <a:cubicBezTo>
                    <a:pt x="3" y="237"/>
                    <a:pt x="2" y="234"/>
                    <a:pt x="0" y="231"/>
                  </a:cubicBezTo>
                  <a:cubicBezTo>
                    <a:pt x="61" y="780"/>
                    <a:pt x="61" y="780"/>
                    <a:pt x="61" y="780"/>
                  </a:cubicBezTo>
                  <a:cubicBezTo>
                    <a:pt x="112" y="715"/>
                    <a:pt x="169" y="655"/>
                    <a:pt x="230" y="600"/>
                  </a:cubicBezTo>
                  <a:cubicBezTo>
                    <a:pt x="196" y="607"/>
                    <a:pt x="163" y="616"/>
                    <a:pt x="130" y="624"/>
                  </a:cubicBezTo>
                  <a:cubicBezTo>
                    <a:pt x="129" y="624"/>
                    <a:pt x="127" y="625"/>
                    <a:pt x="125" y="625"/>
                  </a:cubicBezTo>
                  <a:cubicBezTo>
                    <a:pt x="107" y="625"/>
                    <a:pt x="102" y="597"/>
                    <a:pt x="121" y="590"/>
                  </a:cubicBezTo>
                  <a:cubicBezTo>
                    <a:pt x="175" y="572"/>
                    <a:pt x="235" y="553"/>
                    <a:pt x="296" y="542"/>
                  </a:cubicBezTo>
                  <a:cubicBezTo>
                    <a:pt x="322" y="520"/>
                    <a:pt x="350" y="499"/>
                    <a:pt x="377" y="479"/>
                  </a:cubicBezTo>
                  <a:cubicBezTo>
                    <a:pt x="371" y="479"/>
                    <a:pt x="364" y="478"/>
                    <a:pt x="358" y="478"/>
                  </a:cubicBezTo>
                  <a:cubicBezTo>
                    <a:pt x="341" y="478"/>
                    <a:pt x="323" y="479"/>
                    <a:pt x="306" y="481"/>
                  </a:cubicBezTo>
                  <a:cubicBezTo>
                    <a:pt x="243" y="488"/>
                    <a:pt x="182" y="505"/>
                    <a:pt x="121" y="520"/>
                  </a:cubicBezTo>
                  <a:cubicBezTo>
                    <a:pt x="120" y="521"/>
                    <a:pt x="118" y="521"/>
                    <a:pt x="116" y="521"/>
                  </a:cubicBezTo>
                  <a:cubicBezTo>
                    <a:pt x="98" y="521"/>
                    <a:pt x="93" y="493"/>
                    <a:pt x="112" y="486"/>
                  </a:cubicBezTo>
                  <a:cubicBezTo>
                    <a:pt x="193" y="459"/>
                    <a:pt x="286" y="430"/>
                    <a:pt x="376" y="430"/>
                  </a:cubicBezTo>
                  <a:cubicBezTo>
                    <a:pt x="397" y="430"/>
                    <a:pt x="418" y="431"/>
                    <a:pt x="439" y="435"/>
                  </a:cubicBezTo>
                  <a:cubicBezTo>
                    <a:pt x="458" y="422"/>
                    <a:pt x="478" y="409"/>
                    <a:pt x="498" y="396"/>
                  </a:cubicBezTo>
                  <a:cubicBezTo>
                    <a:pt x="496" y="397"/>
                    <a:pt x="493" y="397"/>
                    <a:pt x="491" y="397"/>
                  </a:cubicBezTo>
                  <a:cubicBezTo>
                    <a:pt x="489" y="397"/>
                    <a:pt x="487" y="397"/>
                    <a:pt x="485" y="397"/>
                  </a:cubicBezTo>
                  <a:cubicBezTo>
                    <a:pt x="443" y="387"/>
                    <a:pt x="400" y="381"/>
                    <a:pt x="358" y="381"/>
                  </a:cubicBezTo>
                  <a:cubicBezTo>
                    <a:pt x="341" y="381"/>
                    <a:pt x="323" y="382"/>
                    <a:pt x="306" y="384"/>
                  </a:cubicBezTo>
                  <a:cubicBezTo>
                    <a:pt x="243" y="391"/>
                    <a:pt x="182" y="407"/>
                    <a:pt x="121" y="423"/>
                  </a:cubicBezTo>
                  <a:cubicBezTo>
                    <a:pt x="120" y="423"/>
                    <a:pt x="118" y="423"/>
                    <a:pt x="116" y="423"/>
                  </a:cubicBezTo>
                  <a:cubicBezTo>
                    <a:pt x="98" y="423"/>
                    <a:pt x="93" y="396"/>
                    <a:pt x="112" y="389"/>
                  </a:cubicBezTo>
                  <a:cubicBezTo>
                    <a:pt x="193" y="362"/>
                    <a:pt x="286" y="332"/>
                    <a:pt x="376" y="332"/>
                  </a:cubicBezTo>
                  <a:cubicBezTo>
                    <a:pt x="417" y="332"/>
                    <a:pt x="458" y="339"/>
                    <a:pt x="497" y="354"/>
                  </a:cubicBezTo>
                  <a:cubicBezTo>
                    <a:pt x="514" y="361"/>
                    <a:pt x="516" y="381"/>
                    <a:pt x="506" y="391"/>
                  </a:cubicBezTo>
                  <a:cubicBezTo>
                    <a:pt x="523" y="381"/>
                    <a:pt x="540" y="370"/>
                    <a:pt x="557" y="360"/>
                  </a:cubicBezTo>
                  <a:cubicBezTo>
                    <a:pt x="555" y="337"/>
                    <a:pt x="554" y="317"/>
                    <a:pt x="553" y="301"/>
                  </a:cubicBezTo>
                  <a:cubicBezTo>
                    <a:pt x="543" y="152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8" y="80"/>
                    <a:pt x="542" y="83"/>
                  </a:cubicBezTo>
                  <a:cubicBezTo>
                    <a:pt x="532" y="76"/>
                    <a:pt x="519" y="69"/>
                    <a:pt x="501" y="63"/>
                  </a:cubicBezTo>
                  <a:cubicBezTo>
                    <a:pt x="501" y="63"/>
                    <a:pt x="501" y="63"/>
                    <a:pt x="501" y="63"/>
                  </a:cubicBezTo>
                  <a:cubicBezTo>
                    <a:pt x="474" y="53"/>
                    <a:pt x="435" y="46"/>
                    <a:pt x="383" y="46"/>
                  </a:cubicBezTo>
                  <a:moveTo>
                    <a:pt x="768" y="0"/>
                  </a:moveTo>
                  <a:cubicBezTo>
                    <a:pt x="705" y="13"/>
                    <a:pt x="661" y="30"/>
                    <a:pt x="631" y="46"/>
                  </a:cubicBezTo>
                  <a:cubicBezTo>
                    <a:pt x="631" y="46"/>
                    <a:pt x="631" y="46"/>
                    <a:pt x="631" y="46"/>
                  </a:cubicBezTo>
                  <a:cubicBezTo>
                    <a:pt x="610" y="57"/>
                    <a:pt x="596" y="68"/>
                    <a:pt x="586" y="77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86" y="77"/>
                    <a:pt x="587" y="77"/>
                    <a:pt x="587" y="77"/>
                  </a:cubicBezTo>
                  <a:cubicBezTo>
                    <a:pt x="595" y="77"/>
                    <a:pt x="604" y="255"/>
                    <a:pt x="607" y="303"/>
                  </a:cubicBezTo>
                  <a:cubicBezTo>
                    <a:pt x="608" y="309"/>
                    <a:pt x="609" y="318"/>
                    <a:pt x="610" y="329"/>
                  </a:cubicBezTo>
                  <a:cubicBezTo>
                    <a:pt x="669" y="296"/>
                    <a:pt x="729" y="265"/>
                    <a:pt x="789" y="235"/>
                  </a:cubicBezTo>
                  <a:cubicBezTo>
                    <a:pt x="805" y="228"/>
                    <a:pt x="820" y="221"/>
                    <a:pt x="836" y="214"/>
                  </a:cubicBezTo>
                  <a:cubicBezTo>
                    <a:pt x="789" y="221"/>
                    <a:pt x="745" y="234"/>
                    <a:pt x="701" y="253"/>
                  </a:cubicBezTo>
                  <a:cubicBezTo>
                    <a:pt x="698" y="254"/>
                    <a:pt x="694" y="255"/>
                    <a:pt x="691" y="255"/>
                  </a:cubicBezTo>
                  <a:cubicBezTo>
                    <a:pt x="671" y="255"/>
                    <a:pt x="662" y="225"/>
                    <a:pt x="682" y="213"/>
                  </a:cubicBezTo>
                  <a:cubicBezTo>
                    <a:pt x="741" y="177"/>
                    <a:pt x="809" y="165"/>
                    <a:pt x="879" y="164"/>
                  </a:cubicBezTo>
                  <a:cubicBezTo>
                    <a:pt x="849" y="120"/>
                    <a:pt x="849" y="120"/>
                    <a:pt x="849" y="120"/>
                  </a:cubicBezTo>
                  <a:cubicBezTo>
                    <a:pt x="796" y="126"/>
                    <a:pt x="746" y="140"/>
                    <a:pt x="696" y="161"/>
                  </a:cubicBezTo>
                  <a:cubicBezTo>
                    <a:pt x="693" y="163"/>
                    <a:pt x="689" y="163"/>
                    <a:pt x="686" y="163"/>
                  </a:cubicBezTo>
                  <a:cubicBezTo>
                    <a:pt x="666" y="163"/>
                    <a:pt x="657" y="134"/>
                    <a:pt x="677" y="121"/>
                  </a:cubicBezTo>
                  <a:cubicBezTo>
                    <a:pt x="720" y="95"/>
                    <a:pt x="769" y="81"/>
                    <a:pt x="819" y="76"/>
                  </a:cubicBezTo>
                  <a:cubicBezTo>
                    <a:pt x="768" y="0"/>
                    <a:pt x="768" y="0"/>
                    <a:pt x="768" y="0"/>
                  </a:cubicBezTo>
                </a:path>
              </a:pathLst>
            </a:custGeom>
            <a:solidFill>
              <a:srgbClr val="FFE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ŝḻiḍe">
              <a:extLst>
                <a:ext uri="{FF2B5EF4-FFF2-40B4-BE49-F238E27FC236}">
                  <a16:creationId xmlns:a16="http://schemas.microsoft.com/office/drawing/2014/main" id="{59EDBDAF-D926-4E98-94B5-EA5F6F5C37A6}"/>
                </a:ext>
              </a:extLst>
            </p:cNvPr>
            <p:cNvSpPr/>
            <p:nvPr/>
          </p:nvSpPr>
          <p:spPr bwMode="auto">
            <a:xfrm>
              <a:off x="5767388" y="2490788"/>
              <a:ext cx="244475" cy="933450"/>
            </a:xfrm>
            <a:custGeom>
              <a:avLst/>
              <a:gdLst>
                <a:gd name="T0" fmla="*/ 0 w 74"/>
                <a:gd name="T1" fmla="*/ 2 h 283"/>
                <a:gd name="T2" fmla="*/ 0 w 74"/>
                <a:gd name="T3" fmla="*/ 2 h 283"/>
                <a:gd name="T4" fmla="*/ 0 w 74"/>
                <a:gd name="T5" fmla="*/ 2 h 283"/>
                <a:gd name="T6" fmla="*/ 51 w 74"/>
                <a:gd name="T7" fmla="*/ 0 h 283"/>
                <a:gd name="T8" fmla="*/ 50 w 74"/>
                <a:gd name="T9" fmla="*/ 0 h 283"/>
                <a:gd name="T10" fmla="*/ 50 w 74"/>
                <a:gd name="T11" fmla="*/ 0 h 283"/>
                <a:gd name="T12" fmla="*/ 31 w 74"/>
                <a:gd name="T13" fmla="*/ 26 h 283"/>
                <a:gd name="T14" fmla="*/ 24 w 74"/>
                <a:gd name="T15" fmla="*/ 20 h 283"/>
                <a:gd name="T16" fmla="*/ 17 w 74"/>
                <a:gd name="T17" fmla="*/ 14 h 283"/>
                <a:gd name="T18" fmla="*/ 17 w 74"/>
                <a:gd name="T19" fmla="*/ 13 h 283"/>
                <a:gd name="T20" fmla="*/ 6 w 74"/>
                <a:gd name="T21" fmla="*/ 6 h 283"/>
                <a:gd name="T22" fmla="*/ 0 w 74"/>
                <a:gd name="T23" fmla="*/ 2 h 283"/>
                <a:gd name="T24" fmla="*/ 17 w 74"/>
                <a:gd name="T25" fmla="*/ 224 h 283"/>
                <a:gd name="T26" fmla="*/ 21 w 74"/>
                <a:gd name="T27" fmla="*/ 283 h 283"/>
                <a:gd name="T28" fmla="*/ 74 w 74"/>
                <a:gd name="T29" fmla="*/ 252 h 283"/>
                <a:gd name="T30" fmla="*/ 71 w 74"/>
                <a:gd name="T31" fmla="*/ 226 h 283"/>
                <a:gd name="T32" fmla="*/ 51 w 74"/>
                <a:gd name="T33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28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6" y="4"/>
                    <a:pt x="35" y="15"/>
                    <a:pt x="31" y="26"/>
                  </a:cubicBezTo>
                  <a:cubicBezTo>
                    <a:pt x="31" y="26"/>
                    <a:pt x="28" y="24"/>
                    <a:pt x="24" y="20"/>
                  </a:cubicBezTo>
                  <a:cubicBezTo>
                    <a:pt x="22" y="18"/>
                    <a:pt x="20" y="16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3" y="10"/>
                    <a:pt x="9" y="8"/>
                    <a:pt x="6" y="6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2"/>
                    <a:pt x="7" y="75"/>
                    <a:pt x="17" y="224"/>
                  </a:cubicBezTo>
                  <a:cubicBezTo>
                    <a:pt x="18" y="240"/>
                    <a:pt x="19" y="260"/>
                    <a:pt x="21" y="283"/>
                  </a:cubicBezTo>
                  <a:cubicBezTo>
                    <a:pt x="39" y="272"/>
                    <a:pt x="56" y="262"/>
                    <a:pt x="74" y="252"/>
                  </a:cubicBezTo>
                  <a:cubicBezTo>
                    <a:pt x="73" y="241"/>
                    <a:pt x="72" y="232"/>
                    <a:pt x="71" y="226"/>
                  </a:cubicBezTo>
                  <a:cubicBezTo>
                    <a:pt x="68" y="178"/>
                    <a:pt x="59" y="0"/>
                    <a:pt x="51" y="0"/>
                  </a:cubicBezTo>
                </a:path>
              </a:pathLst>
            </a:custGeom>
            <a:solidFill>
              <a:srgbClr val="713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Sḷíďê">
              <a:extLst>
                <a:ext uri="{FF2B5EF4-FFF2-40B4-BE49-F238E27FC236}">
                  <a16:creationId xmlns:a16="http://schemas.microsoft.com/office/drawing/2014/main" id="{8C9D5181-1076-4A2D-99A6-5B11554D3D10}"/>
                </a:ext>
              </a:extLst>
            </p:cNvPr>
            <p:cNvSpPr/>
            <p:nvPr/>
          </p:nvSpPr>
          <p:spPr bwMode="auto">
            <a:xfrm>
              <a:off x="4270375" y="2682876"/>
              <a:ext cx="1379538" cy="300038"/>
            </a:xfrm>
            <a:custGeom>
              <a:avLst/>
              <a:gdLst>
                <a:gd name="T0" fmla="*/ 274 w 418"/>
                <a:gd name="T1" fmla="*/ 0 h 91"/>
                <a:gd name="T2" fmla="*/ 40 w 418"/>
                <a:gd name="T3" fmla="*/ 47 h 91"/>
                <a:gd name="T4" fmla="*/ 43 w 418"/>
                <a:gd name="T5" fmla="*/ 66 h 91"/>
                <a:gd name="T6" fmla="*/ 20 w 418"/>
                <a:gd name="T7" fmla="*/ 75 h 91"/>
                <a:gd name="T8" fmla="*/ 19 w 418"/>
                <a:gd name="T9" fmla="*/ 79 h 91"/>
                <a:gd name="T10" fmla="*/ 16 w 418"/>
                <a:gd name="T11" fmla="*/ 81 h 91"/>
                <a:gd name="T12" fmla="*/ 14 w 418"/>
                <a:gd name="T13" fmla="*/ 82 h 91"/>
                <a:gd name="T14" fmla="*/ 13 w 418"/>
                <a:gd name="T15" fmla="*/ 82 h 91"/>
                <a:gd name="T16" fmla="*/ 9 w 418"/>
                <a:gd name="T17" fmla="*/ 79 h 91"/>
                <a:gd name="T18" fmla="*/ 0 w 418"/>
                <a:gd name="T19" fmla="*/ 82 h 91"/>
                <a:gd name="T20" fmla="*/ 14 w 418"/>
                <a:gd name="T21" fmla="*/ 91 h 91"/>
                <a:gd name="T22" fmla="*/ 19 w 418"/>
                <a:gd name="T23" fmla="*/ 90 h 91"/>
                <a:gd name="T24" fmla="*/ 204 w 418"/>
                <a:gd name="T25" fmla="*/ 51 h 91"/>
                <a:gd name="T26" fmla="*/ 256 w 418"/>
                <a:gd name="T27" fmla="*/ 49 h 91"/>
                <a:gd name="T28" fmla="*/ 383 w 418"/>
                <a:gd name="T29" fmla="*/ 64 h 91"/>
                <a:gd name="T30" fmla="*/ 389 w 418"/>
                <a:gd name="T31" fmla="*/ 65 h 91"/>
                <a:gd name="T32" fmla="*/ 395 w 418"/>
                <a:gd name="T33" fmla="*/ 22 h 91"/>
                <a:gd name="T34" fmla="*/ 274 w 418"/>
                <a:gd name="T3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8" h="91">
                  <a:moveTo>
                    <a:pt x="274" y="0"/>
                  </a:moveTo>
                  <a:cubicBezTo>
                    <a:pt x="195" y="0"/>
                    <a:pt x="114" y="23"/>
                    <a:pt x="40" y="47"/>
                  </a:cubicBezTo>
                  <a:cubicBezTo>
                    <a:pt x="42" y="59"/>
                    <a:pt x="43" y="66"/>
                    <a:pt x="43" y="66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6"/>
                    <a:pt x="20" y="78"/>
                    <a:pt x="19" y="79"/>
                  </a:cubicBezTo>
                  <a:cubicBezTo>
                    <a:pt x="18" y="80"/>
                    <a:pt x="17" y="81"/>
                    <a:pt x="16" y="81"/>
                  </a:cubicBezTo>
                  <a:cubicBezTo>
                    <a:pt x="15" y="81"/>
                    <a:pt x="14" y="82"/>
                    <a:pt x="14" y="82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1" y="81"/>
                    <a:pt x="10" y="81"/>
                    <a:pt x="9" y="79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3" y="87"/>
                    <a:pt x="8" y="91"/>
                    <a:pt x="14" y="91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80" y="75"/>
                    <a:pt x="141" y="58"/>
                    <a:pt x="204" y="51"/>
                  </a:cubicBezTo>
                  <a:cubicBezTo>
                    <a:pt x="221" y="50"/>
                    <a:pt x="239" y="49"/>
                    <a:pt x="256" y="49"/>
                  </a:cubicBezTo>
                  <a:cubicBezTo>
                    <a:pt x="298" y="49"/>
                    <a:pt x="341" y="54"/>
                    <a:pt x="383" y="64"/>
                  </a:cubicBezTo>
                  <a:cubicBezTo>
                    <a:pt x="385" y="65"/>
                    <a:pt x="387" y="65"/>
                    <a:pt x="389" y="65"/>
                  </a:cubicBezTo>
                  <a:cubicBezTo>
                    <a:pt x="412" y="65"/>
                    <a:pt x="418" y="31"/>
                    <a:pt x="395" y="22"/>
                  </a:cubicBezTo>
                  <a:cubicBezTo>
                    <a:pt x="356" y="6"/>
                    <a:pt x="315" y="0"/>
                    <a:pt x="27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şlîde">
              <a:extLst>
                <a:ext uri="{FF2B5EF4-FFF2-40B4-BE49-F238E27FC236}">
                  <a16:creationId xmlns:a16="http://schemas.microsoft.com/office/drawing/2014/main" id="{74FA7542-F1FF-4A26-931D-0D0C964E7AAD}"/>
                </a:ext>
              </a:extLst>
            </p:cNvPr>
            <p:cNvSpPr/>
            <p:nvPr/>
          </p:nvSpPr>
          <p:spPr bwMode="auto">
            <a:xfrm>
              <a:off x="4273550" y="2982913"/>
              <a:ext cx="1411288" cy="300038"/>
            </a:xfrm>
            <a:custGeom>
              <a:avLst/>
              <a:gdLst>
                <a:gd name="T0" fmla="*/ 284 w 428"/>
                <a:gd name="T1" fmla="*/ 0 h 91"/>
                <a:gd name="T2" fmla="*/ 20 w 428"/>
                <a:gd name="T3" fmla="*/ 57 h 91"/>
                <a:gd name="T4" fmla="*/ 24 w 428"/>
                <a:gd name="T5" fmla="*/ 91 h 91"/>
                <a:gd name="T6" fmla="*/ 29 w 428"/>
                <a:gd name="T7" fmla="*/ 90 h 91"/>
                <a:gd name="T8" fmla="*/ 213 w 428"/>
                <a:gd name="T9" fmla="*/ 51 h 91"/>
                <a:gd name="T10" fmla="*/ 265 w 428"/>
                <a:gd name="T11" fmla="*/ 49 h 91"/>
                <a:gd name="T12" fmla="*/ 392 w 428"/>
                <a:gd name="T13" fmla="*/ 64 h 91"/>
                <a:gd name="T14" fmla="*/ 399 w 428"/>
                <a:gd name="T15" fmla="*/ 65 h 91"/>
                <a:gd name="T16" fmla="*/ 404 w 428"/>
                <a:gd name="T17" fmla="*/ 21 h 91"/>
                <a:gd name="T18" fmla="*/ 284 w 428"/>
                <a:gd name="T1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8" h="91">
                  <a:moveTo>
                    <a:pt x="284" y="0"/>
                  </a:moveTo>
                  <a:cubicBezTo>
                    <a:pt x="194" y="0"/>
                    <a:pt x="101" y="29"/>
                    <a:pt x="20" y="57"/>
                  </a:cubicBezTo>
                  <a:cubicBezTo>
                    <a:pt x="0" y="63"/>
                    <a:pt x="6" y="91"/>
                    <a:pt x="24" y="91"/>
                  </a:cubicBezTo>
                  <a:cubicBezTo>
                    <a:pt x="26" y="91"/>
                    <a:pt x="27" y="91"/>
                    <a:pt x="29" y="90"/>
                  </a:cubicBezTo>
                  <a:cubicBezTo>
                    <a:pt x="90" y="75"/>
                    <a:pt x="151" y="58"/>
                    <a:pt x="213" y="51"/>
                  </a:cubicBezTo>
                  <a:cubicBezTo>
                    <a:pt x="231" y="50"/>
                    <a:pt x="248" y="49"/>
                    <a:pt x="265" y="49"/>
                  </a:cubicBezTo>
                  <a:cubicBezTo>
                    <a:pt x="308" y="49"/>
                    <a:pt x="350" y="54"/>
                    <a:pt x="392" y="64"/>
                  </a:cubicBezTo>
                  <a:cubicBezTo>
                    <a:pt x="395" y="65"/>
                    <a:pt x="397" y="65"/>
                    <a:pt x="399" y="65"/>
                  </a:cubicBezTo>
                  <a:cubicBezTo>
                    <a:pt x="422" y="65"/>
                    <a:pt x="428" y="31"/>
                    <a:pt x="404" y="21"/>
                  </a:cubicBezTo>
                  <a:cubicBezTo>
                    <a:pt x="366" y="6"/>
                    <a:pt x="325" y="0"/>
                    <a:pt x="28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1ïḋè">
              <a:extLst>
                <a:ext uri="{FF2B5EF4-FFF2-40B4-BE49-F238E27FC236}">
                  <a16:creationId xmlns:a16="http://schemas.microsoft.com/office/drawing/2014/main" id="{926163FB-B106-439C-8916-1AF43FE0DE75}"/>
                </a:ext>
              </a:extLst>
            </p:cNvPr>
            <p:cNvSpPr/>
            <p:nvPr/>
          </p:nvSpPr>
          <p:spPr bwMode="auto">
            <a:xfrm>
              <a:off x="4306888" y="3332163"/>
              <a:ext cx="1395413" cy="300038"/>
            </a:xfrm>
            <a:custGeom>
              <a:avLst/>
              <a:gdLst>
                <a:gd name="T0" fmla="*/ 283 w 423"/>
                <a:gd name="T1" fmla="*/ 0 h 91"/>
                <a:gd name="T2" fmla="*/ 19 w 423"/>
                <a:gd name="T3" fmla="*/ 57 h 91"/>
                <a:gd name="T4" fmla="*/ 23 w 423"/>
                <a:gd name="T5" fmla="*/ 91 h 91"/>
                <a:gd name="T6" fmla="*/ 28 w 423"/>
                <a:gd name="T7" fmla="*/ 91 h 91"/>
                <a:gd name="T8" fmla="*/ 213 w 423"/>
                <a:gd name="T9" fmla="*/ 52 h 91"/>
                <a:gd name="T10" fmla="*/ 265 w 423"/>
                <a:gd name="T11" fmla="*/ 49 h 91"/>
                <a:gd name="T12" fmla="*/ 392 w 423"/>
                <a:gd name="T13" fmla="*/ 65 h 91"/>
                <a:gd name="T14" fmla="*/ 398 w 423"/>
                <a:gd name="T15" fmla="*/ 65 h 91"/>
                <a:gd name="T16" fmla="*/ 405 w 423"/>
                <a:gd name="T17" fmla="*/ 64 h 91"/>
                <a:gd name="T18" fmla="*/ 413 w 423"/>
                <a:gd name="T19" fmla="*/ 59 h 91"/>
                <a:gd name="T20" fmla="*/ 404 w 423"/>
                <a:gd name="T21" fmla="*/ 22 h 91"/>
                <a:gd name="T22" fmla="*/ 283 w 423"/>
                <a:gd name="T2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3" h="91">
                  <a:moveTo>
                    <a:pt x="283" y="0"/>
                  </a:moveTo>
                  <a:cubicBezTo>
                    <a:pt x="193" y="0"/>
                    <a:pt x="100" y="30"/>
                    <a:pt x="19" y="57"/>
                  </a:cubicBezTo>
                  <a:cubicBezTo>
                    <a:pt x="0" y="64"/>
                    <a:pt x="5" y="91"/>
                    <a:pt x="23" y="91"/>
                  </a:cubicBezTo>
                  <a:cubicBezTo>
                    <a:pt x="25" y="91"/>
                    <a:pt x="27" y="91"/>
                    <a:pt x="28" y="91"/>
                  </a:cubicBezTo>
                  <a:cubicBezTo>
                    <a:pt x="89" y="75"/>
                    <a:pt x="150" y="59"/>
                    <a:pt x="213" y="52"/>
                  </a:cubicBezTo>
                  <a:cubicBezTo>
                    <a:pt x="230" y="50"/>
                    <a:pt x="248" y="49"/>
                    <a:pt x="265" y="49"/>
                  </a:cubicBezTo>
                  <a:cubicBezTo>
                    <a:pt x="307" y="49"/>
                    <a:pt x="350" y="55"/>
                    <a:pt x="392" y="65"/>
                  </a:cubicBezTo>
                  <a:cubicBezTo>
                    <a:pt x="394" y="65"/>
                    <a:pt x="396" y="65"/>
                    <a:pt x="398" y="65"/>
                  </a:cubicBezTo>
                  <a:cubicBezTo>
                    <a:pt x="400" y="65"/>
                    <a:pt x="403" y="65"/>
                    <a:pt x="405" y="64"/>
                  </a:cubicBezTo>
                  <a:cubicBezTo>
                    <a:pt x="407" y="63"/>
                    <a:pt x="410" y="61"/>
                    <a:pt x="413" y="59"/>
                  </a:cubicBezTo>
                  <a:cubicBezTo>
                    <a:pt x="423" y="49"/>
                    <a:pt x="421" y="29"/>
                    <a:pt x="404" y="22"/>
                  </a:cubicBezTo>
                  <a:cubicBezTo>
                    <a:pt x="365" y="7"/>
                    <a:pt x="32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šḷïdê">
              <a:extLst>
                <a:ext uri="{FF2B5EF4-FFF2-40B4-BE49-F238E27FC236}">
                  <a16:creationId xmlns:a16="http://schemas.microsoft.com/office/drawing/2014/main" id="{DB8BDE31-7EF5-4375-BD8E-364A47421466}"/>
                </a:ext>
              </a:extLst>
            </p:cNvPr>
            <p:cNvSpPr/>
            <p:nvPr/>
          </p:nvSpPr>
          <p:spPr bwMode="auto">
            <a:xfrm>
              <a:off x="4306888" y="3654426"/>
              <a:ext cx="1141413" cy="300038"/>
            </a:xfrm>
            <a:custGeom>
              <a:avLst/>
              <a:gdLst>
                <a:gd name="T0" fmla="*/ 283 w 346"/>
                <a:gd name="T1" fmla="*/ 0 h 91"/>
                <a:gd name="T2" fmla="*/ 19 w 346"/>
                <a:gd name="T3" fmla="*/ 56 h 91"/>
                <a:gd name="T4" fmla="*/ 23 w 346"/>
                <a:gd name="T5" fmla="*/ 91 h 91"/>
                <a:gd name="T6" fmla="*/ 28 w 346"/>
                <a:gd name="T7" fmla="*/ 90 h 91"/>
                <a:gd name="T8" fmla="*/ 213 w 346"/>
                <a:gd name="T9" fmla="*/ 51 h 91"/>
                <a:gd name="T10" fmla="*/ 265 w 346"/>
                <a:gd name="T11" fmla="*/ 48 h 91"/>
                <a:gd name="T12" fmla="*/ 284 w 346"/>
                <a:gd name="T13" fmla="*/ 49 h 91"/>
                <a:gd name="T14" fmla="*/ 346 w 346"/>
                <a:gd name="T15" fmla="*/ 5 h 91"/>
                <a:gd name="T16" fmla="*/ 283 w 346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91">
                  <a:moveTo>
                    <a:pt x="283" y="0"/>
                  </a:moveTo>
                  <a:cubicBezTo>
                    <a:pt x="193" y="0"/>
                    <a:pt x="100" y="29"/>
                    <a:pt x="19" y="56"/>
                  </a:cubicBezTo>
                  <a:cubicBezTo>
                    <a:pt x="0" y="63"/>
                    <a:pt x="5" y="91"/>
                    <a:pt x="23" y="91"/>
                  </a:cubicBezTo>
                  <a:cubicBezTo>
                    <a:pt x="25" y="91"/>
                    <a:pt x="27" y="91"/>
                    <a:pt x="28" y="90"/>
                  </a:cubicBezTo>
                  <a:cubicBezTo>
                    <a:pt x="89" y="75"/>
                    <a:pt x="150" y="58"/>
                    <a:pt x="213" y="51"/>
                  </a:cubicBezTo>
                  <a:cubicBezTo>
                    <a:pt x="230" y="49"/>
                    <a:pt x="248" y="48"/>
                    <a:pt x="265" y="48"/>
                  </a:cubicBezTo>
                  <a:cubicBezTo>
                    <a:pt x="271" y="48"/>
                    <a:pt x="278" y="49"/>
                    <a:pt x="284" y="49"/>
                  </a:cubicBezTo>
                  <a:cubicBezTo>
                    <a:pt x="305" y="34"/>
                    <a:pt x="325" y="19"/>
                    <a:pt x="346" y="5"/>
                  </a:cubicBezTo>
                  <a:cubicBezTo>
                    <a:pt x="325" y="1"/>
                    <a:pt x="30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ṥ1îḓè">
              <a:extLst>
                <a:ext uri="{FF2B5EF4-FFF2-40B4-BE49-F238E27FC236}">
                  <a16:creationId xmlns:a16="http://schemas.microsoft.com/office/drawing/2014/main" id="{88D84628-B1BD-417F-A3F5-6DE5509708EF}"/>
                </a:ext>
              </a:extLst>
            </p:cNvPr>
            <p:cNvSpPr/>
            <p:nvPr/>
          </p:nvSpPr>
          <p:spPr bwMode="auto">
            <a:xfrm>
              <a:off x="4337050" y="4024313"/>
              <a:ext cx="639763" cy="273050"/>
            </a:xfrm>
            <a:custGeom>
              <a:avLst/>
              <a:gdLst>
                <a:gd name="T0" fmla="*/ 194 w 194"/>
                <a:gd name="T1" fmla="*/ 0 h 83"/>
                <a:gd name="T2" fmla="*/ 19 w 194"/>
                <a:gd name="T3" fmla="*/ 48 h 83"/>
                <a:gd name="T4" fmla="*/ 23 w 194"/>
                <a:gd name="T5" fmla="*/ 83 h 83"/>
                <a:gd name="T6" fmla="*/ 28 w 194"/>
                <a:gd name="T7" fmla="*/ 82 h 83"/>
                <a:gd name="T8" fmla="*/ 128 w 194"/>
                <a:gd name="T9" fmla="*/ 58 h 83"/>
                <a:gd name="T10" fmla="*/ 194 w 194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83">
                  <a:moveTo>
                    <a:pt x="194" y="0"/>
                  </a:moveTo>
                  <a:cubicBezTo>
                    <a:pt x="133" y="11"/>
                    <a:pt x="73" y="30"/>
                    <a:pt x="19" y="48"/>
                  </a:cubicBezTo>
                  <a:cubicBezTo>
                    <a:pt x="0" y="55"/>
                    <a:pt x="5" y="83"/>
                    <a:pt x="23" y="83"/>
                  </a:cubicBezTo>
                  <a:cubicBezTo>
                    <a:pt x="25" y="83"/>
                    <a:pt x="27" y="82"/>
                    <a:pt x="28" y="82"/>
                  </a:cubicBezTo>
                  <a:cubicBezTo>
                    <a:pt x="61" y="74"/>
                    <a:pt x="94" y="65"/>
                    <a:pt x="128" y="58"/>
                  </a:cubicBezTo>
                  <a:cubicBezTo>
                    <a:pt x="149" y="38"/>
                    <a:pt x="171" y="19"/>
                    <a:pt x="19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ṩḷîďé">
              <a:extLst>
                <a:ext uri="{FF2B5EF4-FFF2-40B4-BE49-F238E27FC236}">
                  <a16:creationId xmlns:a16="http://schemas.microsoft.com/office/drawing/2014/main" id="{E77EF14E-1338-4713-A6FA-D304E747EC67}"/>
                </a:ext>
              </a:extLst>
            </p:cNvPr>
            <p:cNvSpPr/>
            <p:nvPr/>
          </p:nvSpPr>
          <p:spPr bwMode="auto">
            <a:xfrm>
              <a:off x="6167438" y="2487613"/>
              <a:ext cx="633413" cy="287338"/>
            </a:xfrm>
            <a:custGeom>
              <a:avLst/>
              <a:gdLst>
                <a:gd name="T0" fmla="*/ 162 w 192"/>
                <a:gd name="T1" fmla="*/ 0 h 87"/>
                <a:gd name="T2" fmla="*/ 20 w 192"/>
                <a:gd name="T3" fmla="*/ 45 h 87"/>
                <a:gd name="T4" fmla="*/ 29 w 192"/>
                <a:gd name="T5" fmla="*/ 87 h 87"/>
                <a:gd name="T6" fmla="*/ 39 w 192"/>
                <a:gd name="T7" fmla="*/ 85 h 87"/>
                <a:gd name="T8" fmla="*/ 192 w 192"/>
                <a:gd name="T9" fmla="*/ 44 h 87"/>
                <a:gd name="T10" fmla="*/ 162 w 192"/>
                <a:gd name="T1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87">
                  <a:moveTo>
                    <a:pt x="162" y="0"/>
                  </a:moveTo>
                  <a:cubicBezTo>
                    <a:pt x="112" y="5"/>
                    <a:pt x="63" y="19"/>
                    <a:pt x="20" y="45"/>
                  </a:cubicBezTo>
                  <a:cubicBezTo>
                    <a:pt x="0" y="58"/>
                    <a:pt x="9" y="87"/>
                    <a:pt x="29" y="87"/>
                  </a:cubicBezTo>
                  <a:cubicBezTo>
                    <a:pt x="32" y="87"/>
                    <a:pt x="36" y="87"/>
                    <a:pt x="39" y="85"/>
                  </a:cubicBezTo>
                  <a:cubicBezTo>
                    <a:pt x="89" y="64"/>
                    <a:pt x="139" y="50"/>
                    <a:pt x="192" y="44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ṡ1îḋe">
              <a:extLst>
                <a:ext uri="{FF2B5EF4-FFF2-40B4-BE49-F238E27FC236}">
                  <a16:creationId xmlns:a16="http://schemas.microsoft.com/office/drawing/2014/main" id="{08BEA9DE-107E-4B85-8454-50CED9423B79}"/>
                </a:ext>
              </a:extLst>
            </p:cNvPr>
            <p:cNvSpPr/>
            <p:nvPr/>
          </p:nvSpPr>
          <p:spPr bwMode="auto">
            <a:xfrm>
              <a:off x="6183313" y="2778126"/>
              <a:ext cx="768350" cy="300038"/>
            </a:xfrm>
            <a:custGeom>
              <a:avLst/>
              <a:gdLst>
                <a:gd name="T0" fmla="*/ 217 w 233"/>
                <a:gd name="T1" fmla="*/ 0 h 91"/>
                <a:gd name="T2" fmla="*/ 20 w 233"/>
                <a:gd name="T3" fmla="*/ 49 h 91"/>
                <a:gd name="T4" fmla="*/ 29 w 233"/>
                <a:gd name="T5" fmla="*/ 91 h 91"/>
                <a:gd name="T6" fmla="*/ 39 w 233"/>
                <a:gd name="T7" fmla="*/ 89 h 91"/>
                <a:gd name="T8" fmla="*/ 174 w 233"/>
                <a:gd name="T9" fmla="*/ 50 h 91"/>
                <a:gd name="T10" fmla="*/ 233 w 233"/>
                <a:gd name="T11" fmla="*/ 24 h 91"/>
                <a:gd name="T12" fmla="*/ 217 w 233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91">
                  <a:moveTo>
                    <a:pt x="217" y="0"/>
                  </a:moveTo>
                  <a:cubicBezTo>
                    <a:pt x="147" y="1"/>
                    <a:pt x="79" y="13"/>
                    <a:pt x="20" y="49"/>
                  </a:cubicBezTo>
                  <a:cubicBezTo>
                    <a:pt x="0" y="61"/>
                    <a:pt x="9" y="91"/>
                    <a:pt x="29" y="91"/>
                  </a:cubicBezTo>
                  <a:cubicBezTo>
                    <a:pt x="32" y="91"/>
                    <a:pt x="36" y="90"/>
                    <a:pt x="39" y="89"/>
                  </a:cubicBezTo>
                  <a:cubicBezTo>
                    <a:pt x="83" y="70"/>
                    <a:pt x="127" y="57"/>
                    <a:pt x="174" y="50"/>
                  </a:cubicBezTo>
                  <a:cubicBezTo>
                    <a:pt x="194" y="41"/>
                    <a:pt x="213" y="32"/>
                    <a:pt x="233" y="24"/>
                  </a:cubicBezTo>
                  <a:cubicBezTo>
                    <a:pt x="217" y="0"/>
                    <a:pt x="217" y="0"/>
                    <a:pt x="217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$líďe">
              <a:extLst>
                <a:ext uri="{FF2B5EF4-FFF2-40B4-BE49-F238E27FC236}">
                  <a16:creationId xmlns:a16="http://schemas.microsoft.com/office/drawing/2014/main" id="{34E07D4B-3953-4EC8-9635-8E4F6ECD8CD1}"/>
                </a:ext>
              </a:extLst>
            </p:cNvPr>
            <p:cNvSpPr/>
            <p:nvPr/>
          </p:nvSpPr>
          <p:spPr bwMode="auto">
            <a:xfrm>
              <a:off x="6296025" y="4254501"/>
              <a:ext cx="1671638" cy="1331913"/>
            </a:xfrm>
            <a:custGeom>
              <a:avLst/>
              <a:gdLst>
                <a:gd name="T0" fmla="*/ 393 w 507"/>
                <a:gd name="T1" fmla="*/ 398 h 404"/>
                <a:gd name="T2" fmla="*/ 33 w 507"/>
                <a:gd name="T3" fmla="*/ 297 h 404"/>
                <a:gd name="T4" fmla="*/ 6 w 507"/>
                <a:gd name="T5" fmla="*/ 249 h 404"/>
                <a:gd name="T6" fmla="*/ 67 w 507"/>
                <a:gd name="T7" fmla="*/ 33 h 404"/>
                <a:gd name="T8" fmla="*/ 115 w 507"/>
                <a:gd name="T9" fmla="*/ 6 h 404"/>
                <a:gd name="T10" fmla="*/ 475 w 507"/>
                <a:gd name="T11" fmla="*/ 108 h 404"/>
                <a:gd name="T12" fmla="*/ 502 w 507"/>
                <a:gd name="T13" fmla="*/ 155 h 404"/>
                <a:gd name="T14" fmla="*/ 441 w 507"/>
                <a:gd name="T15" fmla="*/ 371 h 404"/>
                <a:gd name="T16" fmla="*/ 393 w 507"/>
                <a:gd name="T17" fmla="*/ 398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404">
                  <a:moveTo>
                    <a:pt x="393" y="398"/>
                  </a:moveTo>
                  <a:cubicBezTo>
                    <a:pt x="33" y="297"/>
                    <a:pt x="33" y="297"/>
                    <a:pt x="33" y="297"/>
                  </a:cubicBezTo>
                  <a:cubicBezTo>
                    <a:pt x="13" y="291"/>
                    <a:pt x="0" y="269"/>
                    <a:pt x="6" y="24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12"/>
                    <a:pt x="94" y="0"/>
                    <a:pt x="115" y="6"/>
                  </a:cubicBezTo>
                  <a:cubicBezTo>
                    <a:pt x="475" y="108"/>
                    <a:pt x="475" y="108"/>
                    <a:pt x="475" y="108"/>
                  </a:cubicBezTo>
                  <a:cubicBezTo>
                    <a:pt x="495" y="113"/>
                    <a:pt x="507" y="135"/>
                    <a:pt x="502" y="155"/>
                  </a:cubicBezTo>
                  <a:cubicBezTo>
                    <a:pt x="441" y="371"/>
                    <a:pt x="441" y="371"/>
                    <a:pt x="441" y="371"/>
                  </a:cubicBezTo>
                  <a:cubicBezTo>
                    <a:pt x="435" y="392"/>
                    <a:pt x="413" y="404"/>
                    <a:pt x="393" y="398"/>
                  </a:cubicBezTo>
                </a:path>
              </a:pathLst>
            </a:custGeom>
            <a:solidFill>
              <a:srgbClr val="EAE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$ľîḍé">
              <a:extLst>
                <a:ext uri="{FF2B5EF4-FFF2-40B4-BE49-F238E27FC236}">
                  <a16:creationId xmlns:a16="http://schemas.microsoft.com/office/drawing/2014/main" id="{504E526E-CCF9-4FCE-A371-EC48D5C0A7C8}"/>
                </a:ext>
              </a:extLst>
            </p:cNvPr>
            <p:cNvSpPr/>
            <p:nvPr/>
          </p:nvSpPr>
          <p:spPr bwMode="auto">
            <a:xfrm>
              <a:off x="6384925" y="4327526"/>
              <a:ext cx="1493838" cy="1185863"/>
            </a:xfrm>
            <a:custGeom>
              <a:avLst/>
              <a:gdLst>
                <a:gd name="T0" fmla="*/ 351 w 453"/>
                <a:gd name="T1" fmla="*/ 355 h 360"/>
                <a:gd name="T2" fmla="*/ 29 w 453"/>
                <a:gd name="T3" fmla="*/ 265 h 360"/>
                <a:gd name="T4" fmla="*/ 6 w 453"/>
                <a:gd name="T5" fmla="*/ 222 h 360"/>
                <a:gd name="T6" fmla="*/ 60 w 453"/>
                <a:gd name="T7" fmla="*/ 29 h 360"/>
                <a:gd name="T8" fmla="*/ 103 w 453"/>
                <a:gd name="T9" fmla="*/ 5 h 360"/>
                <a:gd name="T10" fmla="*/ 424 w 453"/>
                <a:gd name="T11" fmla="*/ 96 h 360"/>
                <a:gd name="T12" fmla="*/ 448 w 453"/>
                <a:gd name="T13" fmla="*/ 138 h 360"/>
                <a:gd name="T14" fmla="*/ 394 w 453"/>
                <a:gd name="T15" fmla="*/ 331 h 360"/>
                <a:gd name="T16" fmla="*/ 351 w 453"/>
                <a:gd name="T17" fmla="*/ 35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3" h="360">
                  <a:moveTo>
                    <a:pt x="351" y="355"/>
                  </a:moveTo>
                  <a:cubicBezTo>
                    <a:pt x="29" y="265"/>
                    <a:pt x="29" y="265"/>
                    <a:pt x="29" y="265"/>
                  </a:cubicBezTo>
                  <a:cubicBezTo>
                    <a:pt x="11" y="259"/>
                    <a:pt x="0" y="240"/>
                    <a:pt x="6" y="222"/>
                  </a:cubicBezTo>
                  <a:cubicBezTo>
                    <a:pt x="60" y="29"/>
                    <a:pt x="60" y="29"/>
                    <a:pt x="60" y="29"/>
                  </a:cubicBezTo>
                  <a:cubicBezTo>
                    <a:pt x="65" y="10"/>
                    <a:pt x="84" y="0"/>
                    <a:pt x="103" y="5"/>
                  </a:cubicBezTo>
                  <a:cubicBezTo>
                    <a:pt x="424" y="96"/>
                    <a:pt x="424" y="96"/>
                    <a:pt x="424" y="96"/>
                  </a:cubicBezTo>
                  <a:cubicBezTo>
                    <a:pt x="443" y="101"/>
                    <a:pt x="453" y="120"/>
                    <a:pt x="448" y="138"/>
                  </a:cubicBezTo>
                  <a:cubicBezTo>
                    <a:pt x="394" y="331"/>
                    <a:pt x="394" y="331"/>
                    <a:pt x="394" y="331"/>
                  </a:cubicBezTo>
                  <a:cubicBezTo>
                    <a:pt x="389" y="350"/>
                    <a:pt x="369" y="360"/>
                    <a:pt x="351" y="3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ḻïdè">
              <a:extLst>
                <a:ext uri="{FF2B5EF4-FFF2-40B4-BE49-F238E27FC236}">
                  <a16:creationId xmlns:a16="http://schemas.microsoft.com/office/drawing/2014/main" id="{FA95AAC9-DE11-4C0F-8DE3-A0A42EDF5FD6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  <a:close/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ṩlïḋé">
              <a:extLst>
                <a:ext uri="{FF2B5EF4-FFF2-40B4-BE49-F238E27FC236}">
                  <a16:creationId xmlns:a16="http://schemas.microsoft.com/office/drawing/2014/main" id="{3C144DB6-D443-42AB-98C3-8818F0D3D3C8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1íďê">
              <a:extLst>
                <a:ext uri="{FF2B5EF4-FFF2-40B4-BE49-F238E27FC236}">
                  <a16:creationId xmlns:a16="http://schemas.microsoft.com/office/drawing/2014/main" id="{8C6A00E4-D7F6-471F-BE71-ED257EB7186A}"/>
                </a:ext>
              </a:extLst>
            </p:cNvPr>
            <p:cNvSpPr/>
            <p:nvPr/>
          </p:nvSpPr>
          <p:spPr bwMode="auto">
            <a:xfrm>
              <a:off x="6516688" y="4271963"/>
              <a:ext cx="125413" cy="88900"/>
            </a:xfrm>
            <a:custGeom>
              <a:avLst/>
              <a:gdLst>
                <a:gd name="T0" fmla="*/ 38 w 38"/>
                <a:gd name="T1" fmla="*/ 0 h 27"/>
                <a:gd name="T2" fmla="*/ 0 w 38"/>
                <a:gd name="T3" fmla="*/ 27 h 27"/>
                <a:gd name="T4" fmla="*/ 38 w 38"/>
                <a:gd name="T5" fmla="*/ 0 h 27"/>
                <a:gd name="T6" fmla="*/ 38 w 38"/>
                <a:gd name="T7" fmla="*/ 0 h 27"/>
                <a:gd name="T8" fmla="*/ 38 w 38"/>
                <a:gd name="T9" fmla="*/ 0 h 27"/>
                <a:gd name="T10" fmla="*/ 38 w 38"/>
                <a:gd name="T11" fmla="*/ 0 h 27"/>
                <a:gd name="T12" fmla="*/ 38 w 38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7">
                  <a:moveTo>
                    <a:pt x="38" y="0"/>
                  </a:moveTo>
                  <a:cubicBezTo>
                    <a:pt x="21" y="0"/>
                    <a:pt x="5" y="11"/>
                    <a:pt x="0" y="27"/>
                  </a:cubicBezTo>
                  <a:cubicBezTo>
                    <a:pt x="5" y="11"/>
                    <a:pt x="21" y="0"/>
                    <a:pt x="38" y="0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şļïḑê">
              <a:extLst>
                <a:ext uri="{FF2B5EF4-FFF2-40B4-BE49-F238E27FC236}">
                  <a16:creationId xmlns:a16="http://schemas.microsoft.com/office/drawing/2014/main" id="{A9388FAB-A456-4AF0-A3E8-EE13C501F299}"/>
                </a:ext>
              </a:extLst>
            </p:cNvPr>
            <p:cNvSpPr/>
            <p:nvPr/>
          </p:nvSpPr>
          <p:spPr bwMode="auto">
            <a:xfrm>
              <a:off x="6315075" y="50752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D9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ṧļïḋé">
              <a:extLst>
                <a:ext uri="{FF2B5EF4-FFF2-40B4-BE49-F238E27FC236}">
                  <a16:creationId xmlns:a16="http://schemas.microsoft.com/office/drawing/2014/main" id="{48342539-3FE8-4FEB-A3FB-FD09E8EA72E5}"/>
                </a:ext>
              </a:extLst>
            </p:cNvPr>
            <p:cNvSpPr/>
            <p:nvPr/>
          </p:nvSpPr>
          <p:spPr bwMode="auto">
            <a:xfrm>
              <a:off x="6305550" y="4271963"/>
              <a:ext cx="1649413" cy="906463"/>
            </a:xfrm>
            <a:custGeom>
              <a:avLst/>
              <a:gdLst>
                <a:gd name="T0" fmla="*/ 102 w 500"/>
                <a:gd name="T1" fmla="*/ 0 h 275"/>
                <a:gd name="T2" fmla="*/ 102 w 500"/>
                <a:gd name="T3" fmla="*/ 0 h 275"/>
                <a:gd name="T4" fmla="*/ 64 w 500"/>
                <a:gd name="T5" fmla="*/ 27 h 275"/>
                <a:gd name="T6" fmla="*/ 64 w 500"/>
                <a:gd name="T7" fmla="*/ 27 h 275"/>
                <a:gd name="T8" fmla="*/ 64 w 500"/>
                <a:gd name="T9" fmla="*/ 27 h 275"/>
                <a:gd name="T10" fmla="*/ 64 w 500"/>
                <a:gd name="T11" fmla="*/ 27 h 275"/>
                <a:gd name="T12" fmla="*/ 64 w 500"/>
                <a:gd name="T13" fmla="*/ 28 h 275"/>
                <a:gd name="T14" fmla="*/ 64 w 500"/>
                <a:gd name="T15" fmla="*/ 28 h 275"/>
                <a:gd name="T16" fmla="*/ 64 w 500"/>
                <a:gd name="T17" fmla="*/ 28 h 275"/>
                <a:gd name="T18" fmla="*/ 3 w 500"/>
                <a:gd name="T19" fmla="*/ 244 h 275"/>
                <a:gd name="T20" fmla="*/ 3 w 500"/>
                <a:gd name="T21" fmla="*/ 244 h 275"/>
                <a:gd name="T22" fmla="*/ 3 w 500"/>
                <a:gd name="T23" fmla="*/ 244 h 275"/>
                <a:gd name="T24" fmla="*/ 3 w 500"/>
                <a:gd name="T25" fmla="*/ 244 h 275"/>
                <a:gd name="T26" fmla="*/ 3 w 500"/>
                <a:gd name="T27" fmla="*/ 244 h 275"/>
                <a:gd name="T28" fmla="*/ 3 w 500"/>
                <a:gd name="T29" fmla="*/ 244 h 275"/>
                <a:gd name="T30" fmla="*/ 3 w 500"/>
                <a:gd name="T31" fmla="*/ 244 h 275"/>
                <a:gd name="T32" fmla="*/ 3 w 500"/>
                <a:gd name="T33" fmla="*/ 244 h 275"/>
                <a:gd name="T34" fmla="*/ 3 w 500"/>
                <a:gd name="T35" fmla="*/ 244 h 275"/>
                <a:gd name="T36" fmla="*/ 3 w 500"/>
                <a:gd name="T37" fmla="*/ 244 h 275"/>
                <a:gd name="T38" fmla="*/ 8 w 500"/>
                <a:gd name="T39" fmla="*/ 275 h 275"/>
                <a:gd name="T40" fmla="*/ 30 w 500"/>
                <a:gd name="T41" fmla="*/ 260 h 275"/>
                <a:gd name="T42" fmla="*/ 30 w 500"/>
                <a:gd name="T43" fmla="*/ 239 h 275"/>
                <a:gd name="T44" fmla="*/ 84 w 500"/>
                <a:gd name="T45" fmla="*/ 46 h 275"/>
                <a:gd name="T46" fmla="*/ 117 w 500"/>
                <a:gd name="T47" fmla="*/ 21 h 275"/>
                <a:gd name="T48" fmla="*/ 127 w 500"/>
                <a:gd name="T49" fmla="*/ 22 h 275"/>
                <a:gd name="T50" fmla="*/ 448 w 500"/>
                <a:gd name="T51" fmla="*/ 113 h 275"/>
                <a:gd name="T52" fmla="*/ 472 w 500"/>
                <a:gd name="T53" fmla="*/ 155 h 275"/>
                <a:gd name="T54" fmla="*/ 472 w 500"/>
                <a:gd name="T55" fmla="*/ 158 h 275"/>
                <a:gd name="T56" fmla="*/ 497 w 500"/>
                <a:gd name="T57" fmla="*/ 157 h 275"/>
                <a:gd name="T58" fmla="*/ 499 w 500"/>
                <a:gd name="T59" fmla="*/ 150 h 275"/>
                <a:gd name="T60" fmla="*/ 500 w 500"/>
                <a:gd name="T61" fmla="*/ 140 h 275"/>
                <a:gd name="T62" fmla="*/ 472 w 500"/>
                <a:gd name="T63" fmla="*/ 103 h 275"/>
                <a:gd name="T64" fmla="*/ 112 w 500"/>
                <a:gd name="T65" fmla="*/ 1 h 275"/>
                <a:gd name="T66" fmla="*/ 112 w 500"/>
                <a:gd name="T67" fmla="*/ 1 h 275"/>
                <a:gd name="T68" fmla="*/ 102 w 500"/>
                <a:gd name="T69" fmla="*/ 0 h 275"/>
                <a:gd name="T70" fmla="*/ 102 w 500"/>
                <a:gd name="T71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0" h="275">
                  <a:moveTo>
                    <a:pt x="102" y="0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85" y="0"/>
                    <a:pt x="69" y="11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0" y="255"/>
                    <a:pt x="2" y="266"/>
                    <a:pt x="8" y="275"/>
                  </a:cubicBezTo>
                  <a:cubicBezTo>
                    <a:pt x="15" y="269"/>
                    <a:pt x="23" y="264"/>
                    <a:pt x="30" y="260"/>
                  </a:cubicBezTo>
                  <a:cubicBezTo>
                    <a:pt x="28" y="253"/>
                    <a:pt x="28" y="246"/>
                    <a:pt x="30" y="239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8" y="31"/>
                    <a:pt x="102" y="21"/>
                    <a:pt x="117" y="21"/>
                  </a:cubicBezTo>
                  <a:cubicBezTo>
                    <a:pt x="120" y="21"/>
                    <a:pt x="124" y="21"/>
                    <a:pt x="127" y="22"/>
                  </a:cubicBezTo>
                  <a:cubicBezTo>
                    <a:pt x="448" y="113"/>
                    <a:pt x="448" y="113"/>
                    <a:pt x="448" y="113"/>
                  </a:cubicBezTo>
                  <a:cubicBezTo>
                    <a:pt x="467" y="118"/>
                    <a:pt x="477" y="137"/>
                    <a:pt x="472" y="155"/>
                  </a:cubicBezTo>
                  <a:cubicBezTo>
                    <a:pt x="472" y="158"/>
                    <a:pt x="472" y="158"/>
                    <a:pt x="472" y="158"/>
                  </a:cubicBezTo>
                  <a:cubicBezTo>
                    <a:pt x="480" y="158"/>
                    <a:pt x="488" y="158"/>
                    <a:pt x="497" y="157"/>
                  </a:cubicBezTo>
                  <a:cubicBezTo>
                    <a:pt x="499" y="150"/>
                    <a:pt x="499" y="150"/>
                    <a:pt x="499" y="150"/>
                  </a:cubicBezTo>
                  <a:cubicBezTo>
                    <a:pt x="500" y="147"/>
                    <a:pt x="500" y="143"/>
                    <a:pt x="500" y="140"/>
                  </a:cubicBezTo>
                  <a:cubicBezTo>
                    <a:pt x="500" y="123"/>
                    <a:pt x="489" y="107"/>
                    <a:pt x="472" y="103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09" y="0"/>
                    <a:pt x="105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</a:path>
              </a:pathLst>
            </a:custGeom>
            <a:solidFill>
              <a:srgbClr val="DCDB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ṧ1íḍè">
              <a:extLst>
                <a:ext uri="{FF2B5EF4-FFF2-40B4-BE49-F238E27FC236}">
                  <a16:creationId xmlns:a16="http://schemas.microsoft.com/office/drawing/2014/main" id="{B78B07D2-8C36-4389-89A7-1A6B37D7170C}"/>
                </a:ext>
              </a:extLst>
            </p:cNvPr>
            <p:cNvSpPr/>
            <p:nvPr/>
          </p:nvSpPr>
          <p:spPr bwMode="auto">
            <a:xfrm>
              <a:off x="6397625" y="4340226"/>
              <a:ext cx="1481138" cy="788988"/>
            </a:xfrm>
            <a:custGeom>
              <a:avLst/>
              <a:gdLst>
                <a:gd name="T0" fmla="*/ 89 w 449"/>
                <a:gd name="T1" fmla="*/ 0 h 239"/>
                <a:gd name="T2" fmla="*/ 56 w 449"/>
                <a:gd name="T3" fmla="*/ 25 h 239"/>
                <a:gd name="T4" fmla="*/ 2 w 449"/>
                <a:gd name="T5" fmla="*/ 218 h 239"/>
                <a:gd name="T6" fmla="*/ 2 w 449"/>
                <a:gd name="T7" fmla="*/ 239 h 239"/>
                <a:gd name="T8" fmla="*/ 143 w 449"/>
                <a:gd name="T9" fmla="*/ 175 h 239"/>
                <a:gd name="T10" fmla="*/ 178 w 449"/>
                <a:gd name="T11" fmla="*/ 52 h 239"/>
                <a:gd name="T12" fmla="*/ 272 w 449"/>
                <a:gd name="T13" fmla="*/ 148 h 239"/>
                <a:gd name="T14" fmla="*/ 444 w 449"/>
                <a:gd name="T15" fmla="*/ 137 h 239"/>
                <a:gd name="T16" fmla="*/ 444 w 449"/>
                <a:gd name="T17" fmla="*/ 134 h 239"/>
                <a:gd name="T18" fmla="*/ 420 w 449"/>
                <a:gd name="T19" fmla="*/ 92 h 239"/>
                <a:gd name="T20" fmla="*/ 99 w 449"/>
                <a:gd name="T21" fmla="*/ 1 h 239"/>
                <a:gd name="T22" fmla="*/ 89 w 449"/>
                <a:gd name="T2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9" h="239">
                  <a:moveTo>
                    <a:pt x="89" y="0"/>
                  </a:moveTo>
                  <a:cubicBezTo>
                    <a:pt x="74" y="0"/>
                    <a:pt x="60" y="10"/>
                    <a:pt x="56" y="25"/>
                  </a:cubicBezTo>
                  <a:cubicBezTo>
                    <a:pt x="2" y="218"/>
                    <a:pt x="2" y="218"/>
                    <a:pt x="2" y="218"/>
                  </a:cubicBezTo>
                  <a:cubicBezTo>
                    <a:pt x="0" y="225"/>
                    <a:pt x="0" y="232"/>
                    <a:pt x="2" y="239"/>
                  </a:cubicBezTo>
                  <a:cubicBezTo>
                    <a:pt x="47" y="210"/>
                    <a:pt x="94" y="190"/>
                    <a:pt x="143" y="175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272" y="148"/>
                    <a:pt x="272" y="148"/>
                    <a:pt x="272" y="148"/>
                  </a:cubicBezTo>
                  <a:cubicBezTo>
                    <a:pt x="328" y="140"/>
                    <a:pt x="385" y="137"/>
                    <a:pt x="444" y="137"/>
                  </a:cubicBezTo>
                  <a:cubicBezTo>
                    <a:pt x="444" y="134"/>
                    <a:pt x="444" y="134"/>
                    <a:pt x="444" y="134"/>
                  </a:cubicBezTo>
                  <a:cubicBezTo>
                    <a:pt x="449" y="116"/>
                    <a:pt x="439" y="97"/>
                    <a:pt x="420" y="9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6" y="0"/>
                    <a:pt x="92" y="0"/>
                    <a:pt x="89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$ľïdê">
              <a:extLst>
                <a:ext uri="{FF2B5EF4-FFF2-40B4-BE49-F238E27FC236}">
                  <a16:creationId xmlns:a16="http://schemas.microsoft.com/office/drawing/2014/main" id="{4081CA28-FED6-425E-AE41-EA842A0D2369}"/>
                </a:ext>
              </a:extLst>
            </p:cNvPr>
            <p:cNvSpPr/>
            <p:nvPr/>
          </p:nvSpPr>
          <p:spPr bwMode="auto">
            <a:xfrm>
              <a:off x="6869113" y="4511676"/>
              <a:ext cx="425450" cy="406400"/>
            </a:xfrm>
            <a:custGeom>
              <a:avLst/>
              <a:gdLst>
                <a:gd name="T0" fmla="*/ 35 w 129"/>
                <a:gd name="T1" fmla="*/ 0 h 123"/>
                <a:gd name="T2" fmla="*/ 0 w 129"/>
                <a:gd name="T3" fmla="*/ 123 h 123"/>
                <a:gd name="T4" fmla="*/ 129 w 129"/>
                <a:gd name="T5" fmla="*/ 96 h 123"/>
                <a:gd name="T6" fmla="*/ 35 w 129"/>
                <a:gd name="T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123">
                  <a:moveTo>
                    <a:pt x="35" y="0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42" y="110"/>
                    <a:pt x="85" y="102"/>
                    <a:pt x="129" y="96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rgbClr val="C92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$1îdè">
              <a:extLst>
                <a:ext uri="{FF2B5EF4-FFF2-40B4-BE49-F238E27FC236}">
                  <a16:creationId xmlns:a16="http://schemas.microsoft.com/office/drawing/2014/main" id="{481DFD45-3284-4953-A532-E1E76AFEC34E}"/>
                </a:ext>
              </a:extLst>
            </p:cNvPr>
            <p:cNvSpPr/>
            <p:nvPr/>
          </p:nvSpPr>
          <p:spPr bwMode="auto">
            <a:xfrm>
              <a:off x="6424613" y="1446213"/>
              <a:ext cx="1628775" cy="1671638"/>
            </a:xfrm>
            <a:custGeom>
              <a:avLst/>
              <a:gdLst>
                <a:gd name="T0" fmla="*/ 239 w 494"/>
                <a:gd name="T1" fmla="*/ 500 h 507"/>
                <a:gd name="T2" fmla="*/ 288 w 494"/>
                <a:gd name="T3" fmla="*/ 466 h 507"/>
                <a:gd name="T4" fmla="*/ 429 w 494"/>
                <a:gd name="T5" fmla="*/ 371 h 507"/>
                <a:gd name="T6" fmla="*/ 478 w 494"/>
                <a:gd name="T7" fmla="*/ 338 h 507"/>
                <a:gd name="T8" fmla="*/ 488 w 494"/>
                <a:gd name="T9" fmla="*/ 308 h 507"/>
                <a:gd name="T10" fmla="*/ 455 w 494"/>
                <a:gd name="T11" fmla="*/ 258 h 507"/>
                <a:gd name="T12" fmla="*/ 286 w 494"/>
                <a:gd name="T13" fmla="*/ 10 h 507"/>
                <a:gd name="T14" fmla="*/ 255 w 494"/>
                <a:gd name="T15" fmla="*/ 8 h 507"/>
                <a:gd name="T16" fmla="*/ 255 w 494"/>
                <a:gd name="T17" fmla="*/ 8 h 507"/>
                <a:gd name="T18" fmla="*/ 16 w 494"/>
                <a:gd name="T19" fmla="*/ 170 h 507"/>
                <a:gd name="T20" fmla="*/ 16 w 494"/>
                <a:gd name="T21" fmla="*/ 170 h 507"/>
                <a:gd name="T22" fmla="*/ 5 w 494"/>
                <a:gd name="T23" fmla="*/ 198 h 507"/>
                <a:gd name="T24" fmla="*/ 6 w 494"/>
                <a:gd name="T25" fmla="*/ 200 h 507"/>
                <a:gd name="T26" fmla="*/ 174 w 494"/>
                <a:gd name="T27" fmla="*/ 448 h 507"/>
                <a:gd name="T28" fmla="*/ 207 w 494"/>
                <a:gd name="T29" fmla="*/ 498 h 507"/>
                <a:gd name="T30" fmla="*/ 239 w 494"/>
                <a:gd name="T31" fmla="*/ 50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94" h="507">
                  <a:moveTo>
                    <a:pt x="239" y="500"/>
                  </a:moveTo>
                  <a:cubicBezTo>
                    <a:pt x="288" y="466"/>
                    <a:pt x="288" y="466"/>
                    <a:pt x="288" y="466"/>
                  </a:cubicBezTo>
                  <a:cubicBezTo>
                    <a:pt x="429" y="371"/>
                    <a:pt x="429" y="371"/>
                    <a:pt x="429" y="371"/>
                  </a:cubicBezTo>
                  <a:cubicBezTo>
                    <a:pt x="478" y="338"/>
                    <a:pt x="478" y="338"/>
                    <a:pt x="478" y="338"/>
                  </a:cubicBezTo>
                  <a:cubicBezTo>
                    <a:pt x="489" y="330"/>
                    <a:pt x="494" y="317"/>
                    <a:pt x="488" y="308"/>
                  </a:cubicBezTo>
                  <a:cubicBezTo>
                    <a:pt x="455" y="258"/>
                    <a:pt x="455" y="258"/>
                    <a:pt x="455" y="258"/>
                  </a:cubicBezTo>
                  <a:cubicBezTo>
                    <a:pt x="286" y="10"/>
                    <a:pt x="286" y="10"/>
                    <a:pt x="286" y="10"/>
                  </a:cubicBezTo>
                  <a:cubicBezTo>
                    <a:pt x="280" y="1"/>
                    <a:pt x="266" y="0"/>
                    <a:pt x="255" y="8"/>
                  </a:cubicBezTo>
                  <a:cubicBezTo>
                    <a:pt x="255" y="8"/>
                    <a:pt x="255" y="8"/>
                    <a:pt x="255" y="8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5" y="177"/>
                    <a:pt x="0" y="189"/>
                    <a:pt x="5" y="198"/>
                  </a:cubicBezTo>
                  <a:cubicBezTo>
                    <a:pt x="5" y="198"/>
                    <a:pt x="5" y="199"/>
                    <a:pt x="6" y="200"/>
                  </a:cubicBezTo>
                  <a:cubicBezTo>
                    <a:pt x="174" y="448"/>
                    <a:pt x="174" y="448"/>
                    <a:pt x="174" y="448"/>
                  </a:cubicBezTo>
                  <a:cubicBezTo>
                    <a:pt x="207" y="498"/>
                    <a:pt x="207" y="498"/>
                    <a:pt x="207" y="498"/>
                  </a:cubicBezTo>
                  <a:cubicBezTo>
                    <a:pt x="213" y="507"/>
                    <a:pt x="227" y="507"/>
                    <a:pt x="239" y="500"/>
                  </a:cubicBezTo>
                </a:path>
              </a:pathLst>
            </a:custGeom>
            <a:solidFill>
              <a:srgbClr val="F2A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šlîḍè">
              <a:extLst>
                <a:ext uri="{FF2B5EF4-FFF2-40B4-BE49-F238E27FC236}">
                  <a16:creationId xmlns:a16="http://schemas.microsoft.com/office/drawing/2014/main" id="{4D7224B4-C322-4F00-AF83-46CCE583E719}"/>
                </a:ext>
              </a:extLst>
            </p:cNvPr>
            <p:cNvSpPr/>
            <p:nvPr/>
          </p:nvSpPr>
          <p:spPr bwMode="auto">
            <a:xfrm>
              <a:off x="6969125" y="2187576"/>
              <a:ext cx="939800" cy="774700"/>
            </a:xfrm>
            <a:custGeom>
              <a:avLst/>
              <a:gdLst>
                <a:gd name="T0" fmla="*/ 592 w 592"/>
                <a:gd name="T1" fmla="*/ 156 h 488"/>
                <a:gd name="T2" fmla="*/ 103 w 592"/>
                <a:gd name="T3" fmla="*/ 488 h 488"/>
                <a:gd name="T4" fmla="*/ 0 w 592"/>
                <a:gd name="T5" fmla="*/ 335 h 488"/>
                <a:gd name="T6" fmla="*/ 488 w 592"/>
                <a:gd name="T7" fmla="*/ 0 h 488"/>
                <a:gd name="T8" fmla="*/ 592 w 592"/>
                <a:gd name="T9" fmla="*/ 15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488">
                  <a:moveTo>
                    <a:pt x="592" y="156"/>
                  </a:moveTo>
                  <a:lnTo>
                    <a:pt x="103" y="488"/>
                  </a:lnTo>
                  <a:lnTo>
                    <a:pt x="0" y="335"/>
                  </a:lnTo>
                  <a:lnTo>
                    <a:pt x="488" y="0"/>
                  </a:lnTo>
                  <a:lnTo>
                    <a:pt x="592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ṥḻiḋè">
              <a:extLst>
                <a:ext uri="{FF2B5EF4-FFF2-40B4-BE49-F238E27FC236}">
                  <a16:creationId xmlns:a16="http://schemas.microsoft.com/office/drawing/2014/main" id="{3C5540D0-7BF6-42C3-ADAA-FEA8256B2D2A}"/>
                </a:ext>
              </a:extLst>
            </p:cNvPr>
            <p:cNvSpPr/>
            <p:nvPr/>
          </p:nvSpPr>
          <p:spPr bwMode="auto">
            <a:xfrm>
              <a:off x="6889750" y="2076451"/>
              <a:ext cx="817563" cy="588963"/>
            </a:xfrm>
            <a:custGeom>
              <a:avLst/>
              <a:gdLst>
                <a:gd name="T0" fmla="*/ 515 w 515"/>
                <a:gd name="T1" fmla="*/ 39 h 371"/>
                <a:gd name="T2" fmla="*/ 27 w 515"/>
                <a:gd name="T3" fmla="*/ 371 h 371"/>
                <a:gd name="T4" fmla="*/ 0 w 515"/>
                <a:gd name="T5" fmla="*/ 332 h 371"/>
                <a:gd name="T6" fmla="*/ 490 w 515"/>
                <a:gd name="T7" fmla="*/ 0 h 371"/>
                <a:gd name="T8" fmla="*/ 515 w 515"/>
                <a:gd name="T9" fmla="*/ 3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1">
                  <a:moveTo>
                    <a:pt x="515" y="39"/>
                  </a:moveTo>
                  <a:lnTo>
                    <a:pt x="27" y="371"/>
                  </a:lnTo>
                  <a:lnTo>
                    <a:pt x="0" y="332"/>
                  </a:lnTo>
                  <a:lnTo>
                    <a:pt x="490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ṧ1îdè">
              <a:extLst>
                <a:ext uri="{FF2B5EF4-FFF2-40B4-BE49-F238E27FC236}">
                  <a16:creationId xmlns:a16="http://schemas.microsoft.com/office/drawing/2014/main" id="{B1A54F5E-7687-479D-89BA-7803C1E7F048}"/>
                </a:ext>
              </a:extLst>
            </p:cNvPr>
            <p:cNvSpPr/>
            <p:nvPr/>
          </p:nvSpPr>
          <p:spPr bwMode="auto">
            <a:xfrm>
              <a:off x="6797675" y="1936751"/>
              <a:ext cx="817563" cy="590550"/>
            </a:xfrm>
            <a:custGeom>
              <a:avLst/>
              <a:gdLst>
                <a:gd name="T0" fmla="*/ 515 w 515"/>
                <a:gd name="T1" fmla="*/ 40 h 372"/>
                <a:gd name="T2" fmla="*/ 24 w 515"/>
                <a:gd name="T3" fmla="*/ 372 h 372"/>
                <a:gd name="T4" fmla="*/ 0 w 515"/>
                <a:gd name="T5" fmla="*/ 333 h 372"/>
                <a:gd name="T6" fmla="*/ 488 w 515"/>
                <a:gd name="T7" fmla="*/ 0 h 372"/>
                <a:gd name="T8" fmla="*/ 515 w 515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2">
                  <a:moveTo>
                    <a:pt x="515" y="40"/>
                  </a:moveTo>
                  <a:lnTo>
                    <a:pt x="24" y="372"/>
                  </a:lnTo>
                  <a:lnTo>
                    <a:pt x="0" y="333"/>
                  </a:lnTo>
                  <a:lnTo>
                    <a:pt x="488" y="0"/>
                  </a:lnTo>
                  <a:lnTo>
                    <a:pt x="515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lîḓé">
              <a:extLst>
                <a:ext uri="{FF2B5EF4-FFF2-40B4-BE49-F238E27FC236}">
                  <a16:creationId xmlns:a16="http://schemas.microsoft.com/office/drawing/2014/main" id="{E6D02E31-5053-48A7-978B-8229D8BEC9FD}"/>
                </a:ext>
              </a:extLst>
            </p:cNvPr>
            <p:cNvSpPr/>
            <p:nvPr/>
          </p:nvSpPr>
          <p:spPr bwMode="auto">
            <a:xfrm>
              <a:off x="6700838" y="1798638"/>
              <a:ext cx="819150" cy="590550"/>
            </a:xfrm>
            <a:custGeom>
              <a:avLst/>
              <a:gdLst>
                <a:gd name="T0" fmla="*/ 516 w 516"/>
                <a:gd name="T1" fmla="*/ 40 h 372"/>
                <a:gd name="T2" fmla="*/ 27 w 516"/>
                <a:gd name="T3" fmla="*/ 372 h 372"/>
                <a:gd name="T4" fmla="*/ 0 w 516"/>
                <a:gd name="T5" fmla="*/ 335 h 372"/>
                <a:gd name="T6" fmla="*/ 491 w 516"/>
                <a:gd name="T7" fmla="*/ 0 h 372"/>
                <a:gd name="T8" fmla="*/ 516 w 516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372">
                  <a:moveTo>
                    <a:pt x="516" y="40"/>
                  </a:moveTo>
                  <a:lnTo>
                    <a:pt x="27" y="372"/>
                  </a:lnTo>
                  <a:lnTo>
                    <a:pt x="0" y="335"/>
                  </a:lnTo>
                  <a:lnTo>
                    <a:pt x="491" y="0"/>
                  </a:lnTo>
                  <a:lnTo>
                    <a:pt x="51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ṡḻîďè">
              <a:extLst>
                <a:ext uri="{FF2B5EF4-FFF2-40B4-BE49-F238E27FC236}">
                  <a16:creationId xmlns:a16="http://schemas.microsoft.com/office/drawing/2014/main" id="{798D69E2-E1FA-45C1-8C1B-D3B0A352A888}"/>
                </a:ext>
              </a:extLst>
            </p:cNvPr>
            <p:cNvSpPr/>
            <p:nvPr/>
          </p:nvSpPr>
          <p:spPr bwMode="auto">
            <a:xfrm>
              <a:off x="6608763" y="1660526"/>
              <a:ext cx="817563" cy="593725"/>
            </a:xfrm>
            <a:custGeom>
              <a:avLst/>
              <a:gdLst>
                <a:gd name="T0" fmla="*/ 515 w 515"/>
                <a:gd name="T1" fmla="*/ 39 h 374"/>
                <a:gd name="T2" fmla="*/ 25 w 515"/>
                <a:gd name="T3" fmla="*/ 374 h 374"/>
                <a:gd name="T4" fmla="*/ 0 w 515"/>
                <a:gd name="T5" fmla="*/ 334 h 374"/>
                <a:gd name="T6" fmla="*/ 488 w 515"/>
                <a:gd name="T7" fmla="*/ 0 h 374"/>
                <a:gd name="T8" fmla="*/ 515 w 515"/>
                <a:gd name="T9" fmla="*/ 3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4">
                  <a:moveTo>
                    <a:pt x="515" y="39"/>
                  </a:moveTo>
                  <a:lnTo>
                    <a:pt x="25" y="374"/>
                  </a:lnTo>
                  <a:lnTo>
                    <a:pt x="0" y="334"/>
                  </a:lnTo>
                  <a:lnTo>
                    <a:pt x="488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šļíḓè">
              <a:extLst>
                <a:ext uri="{FF2B5EF4-FFF2-40B4-BE49-F238E27FC236}">
                  <a16:creationId xmlns:a16="http://schemas.microsoft.com/office/drawing/2014/main" id="{0D05F9FE-8A28-4AD1-AFE6-FF830B999049}"/>
                </a:ext>
              </a:extLst>
            </p:cNvPr>
            <p:cNvSpPr/>
            <p:nvPr/>
          </p:nvSpPr>
          <p:spPr bwMode="auto">
            <a:xfrm>
              <a:off x="4867275" y="2141538"/>
              <a:ext cx="266700" cy="398463"/>
            </a:xfrm>
            <a:custGeom>
              <a:avLst/>
              <a:gdLst>
                <a:gd name="T0" fmla="*/ 81 w 81"/>
                <a:gd name="T1" fmla="*/ 13 h 121"/>
                <a:gd name="T2" fmla="*/ 73 w 81"/>
                <a:gd name="T3" fmla="*/ 8 h 121"/>
                <a:gd name="T4" fmla="*/ 68 w 81"/>
                <a:gd name="T5" fmla="*/ 5 h 121"/>
                <a:gd name="T6" fmla="*/ 61 w 81"/>
                <a:gd name="T7" fmla="*/ 0 h 121"/>
                <a:gd name="T8" fmla="*/ 4 w 81"/>
                <a:gd name="T9" fmla="*/ 93 h 121"/>
                <a:gd name="T10" fmla="*/ 2 w 81"/>
                <a:gd name="T11" fmla="*/ 119 h 121"/>
                <a:gd name="T12" fmla="*/ 24 w 81"/>
                <a:gd name="T13" fmla="*/ 106 h 121"/>
                <a:gd name="T14" fmla="*/ 81 w 81"/>
                <a:gd name="T15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21">
                  <a:moveTo>
                    <a:pt x="81" y="13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0" y="118"/>
                    <a:pt x="2" y="119"/>
                  </a:cubicBezTo>
                  <a:cubicBezTo>
                    <a:pt x="4" y="121"/>
                    <a:pt x="24" y="106"/>
                    <a:pt x="24" y="106"/>
                  </a:cubicBezTo>
                  <a:lnTo>
                    <a:pt x="81" y="13"/>
                  </a:lnTo>
                  <a:close/>
                </a:path>
              </a:pathLst>
            </a:custGeom>
            <a:solidFill>
              <a:srgbClr val="6B6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ṡlîḍê">
              <a:extLst>
                <a:ext uri="{FF2B5EF4-FFF2-40B4-BE49-F238E27FC236}">
                  <a16:creationId xmlns:a16="http://schemas.microsoft.com/office/drawing/2014/main" id="{C43AC076-16AF-4337-AC99-49BCE9022AE7}"/>
                </a:ext>
              </a:extLst>
            </p:cNvPr>
            <p:cNvSpPr/>
            <p:nvPr/>
          </p:nvSpPr>
          <p:spPr bwMode="auto">
            <a:xfrm>
              <a:off x="4854575" y="1712913"/>
              <a:ext cx="623888" cy="620713"/>
            </a:xfrm>
            <a:custGeom>
              <a:avLst/>
              <a:gdLst>
                <a:gd name="T0" fmla="*/ 122 w 189"/>
                <a:gd name="T1" fmla="*/ 144 h 188"/>
                <a:gd name="T2" fmla="*/ 121 w 189"/>
                <a:gd name="T3" fmla="*/ 143 h 188"/>
                <a:gd name="T4" fmla="*/ 144 w 189"/>
                <a:gd name="T5" fmla="*/ 90 h 188"/>
                <a:gd name="T6" fmla="*/ 146 w 189"/>
                <a:gd name="T7" fmla="*/ 86 h 188"/>
                <a:gd name="T8" fmla="*/ 149 w 189"/>
                <a:gd name="T9" fmla="*/ 88 h 188"/>
                <a:gd name="T10" fmla="*/ 182 w 189"/>
                <a:gd name="T11" fmla="*/ 80 h 188"/>
                <a:gd name="T12" fmla="*/ 174 w 189"/>
                <a:gd name="T13" fmla="*/ 47 h 188"/>
                <a:gd name="T14" fmla="*/ 157 w 189"/>
                <a:gd name="T15" fmla="*/ 36 h 188"/>
                <a:gd name="T16" fmla="*/ 161 w 189"/>
                <a:gd name="T17" fmla="*/ 32 h 188"/>
                <a:gd name="T18" fmla="*/ 154 w 189"/>
                <a:gd name="T19" fmla="*/ 5 h 188"/>
                <a:gd name="T20" fmla="*/ 128 w 189"/>
                <a:gd name="T21" fmla="*/ 12 h 188"/>
                <a:gd name="T22" fmla="*/ 126 w 189"/>
                <a:gd name="T23" fmla="*/ 18 h 188"/>
                <a:gd name="T24" fmla="*/ 107 w 189"/>
                <a:gd name="T25" fmla="*/ 6 h 188"/>
                <a:gd name="T26" fmla="*/ 75 w 189"/>
                <a:gd name="T27" fmla="*/ 15 h 188"/>
                <a:gd name="T28" fmla="*/ 82 w 189"/>
                <a:gd name="T29" fmla="*/ 47 h 188"/>
                <a:gd name="T30" fmla="*/ 85 w 189"/>
                <a:gd name="T31" fmla="*/ 49 h 188"/>
                <a:gd name="T32" fmla="*/ 82 w 189"/>
                <a:gd name="T33" fmla="*/ 53 h 188"/>
                <a:gd name="T34" fmla="*/ 47 w 189"/>
                <a:gd name="T35" fmla="*/ 98 h 188"/>
                <a:gd name="T36" fmla="*/ 46 w 189"/>
                <a:gd name="T37" fmla="*/ 98 h 188"/>
                <a:gd name="T38" fmla="*/ 0 w 189"/>
                <a:gd name="T39" fmla="*/ 105 h 188"/>
                <a:gd name="T40" fmla="*/ 136 w 189"/>
                <a:gd name="T41" fmla="*/ 188 h 188"/>
                <a:gd name="T42" fmla="*/ 122 w 189"/>
                <a:gd name="T43" fmla="*/ 14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9" h="188">
                  <a:moveTo>
                    <a:pt x="122" y="144"/>
                  </a:moveTo>
                  <a:cubicBezTo>
                    <a:pt x="121" y="143"/>
                    <a:pt x="121" y="143"/>
                    <a:pt x="121" y="143"/>
                  </a:cubicBezTo>
                  <a:cubicBezTo>
                    <a:pt x="144" y="90"/>
                    <a:pt x="144" y="90"/>
                    <a:pt x="144" y="90"/>
                  </a:cubicBezTo>
                  <a:cubicBezTo>
                    <a:pt x="146" y="86"/>
                    <a:pt x="146" y="86"/>
                    <a:pt x="146" y="86"/>
                  </a:cubicBezTo>
                  <a:cubicBezTo>
                    <a:pt x="149" y="88"/>
                    <a:pt x="149" y="88"/>
                    <a:pt x="149" y="88"/>
                  </a:cubicBezTo>
                  <a:cubicBezTo>
                    <a:pt x="159" y="94"/>
                    <a:pt x="175" y="91"/>
                    <a:pt x="182" y="80"/>
                  </a:cubicBezTo>
                  <a:cubicBezTo>
                    <a:pt x="189" y="68"/>
                    <a:pt x="184" y="53"/>
                    <a:pt x="174" y="47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45" y="174"/>
                    <a:pt x="139" y="154"/>
                    <a:pt x="122" y="144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ṣḻide">
              <a:extLst>
                <a:ext uri="{FF2B5EF4-FFF2-40B4-BE49-F238E27FC236}">
                  <a16:creationId xmlns:a16="http://schemas.microsoft.com/office/drawing/2014/main" id="{8511082C-F071-48C7-9E58-C11CEA64427A}"/>
                </a:ext>
              </a:extLst>
            </p:cNvPr>
            <p:cNvSpPr/>
            <p:nvPr/>
          </p:nvSpPr>
          <p:spPr bwMode="auto">
            <a:xfrm>
              <a:off x="4854575" y="1712913"/>
              <a:ext cx="619125" cy="349250"/>
            </a:xfrm>
            <a:custGeom>
              <a:avLst/>
              <a:gdLst>
                <a:gd name="T0" fmla="*/ 174 w 188"/>
                <a:gd name="T1" fmla="*/ 47 h 106"/>
                <a:gd name="T2" fmla="*/ 157 w 188"/>
                <a:gd name="T3" fmla="*/ 36 h 106"/>
                <a:gd name="T4" fmla="*/ 161 w 188"/>
                <a:gd name="T5" fmla="*/ 32 h 106"/>
                <a:gd name="T6" fmla="*/ 154 w 188"/>
                <a:gd name="T7" fmla="*/ 5 h 106"/>
                <a:gd name="T8" fmla="*/ 128 w 188"/>
                <a:gd name="T9" fmla="*/ 12 h 106"/>
                <a:gd name="T10" fmla="*/ 126 w 188"/>
                <a:gd name="T11" fmla="*/ 18 h 106"/>
                <a:gd name="T12" fmla="*/ 107 w 188"/>
                <a:gd name="T13" fmla="*/ 6 h 106"/>
                <a:gd name="T14" fmla="*/ 75 w 188"/>
                <a:gd name="T15" fmla="*/ 15 h 106"/>
                <a:gd name="T16" fmla="*/ 82 w 188"/>
                <a:gd name="T17" fmla="*/ 47 h 106"/>
                <a:gd name="T18" fmla="*/ 85 w 188"/>
                <a:gd name="T19" fmla="*/ 49 h 106"/>
                <a:gd name="T20" fmla="*/ 82 w 188"/>
                <a:gd name="T21" fmla="*/ 53 h 106"/>
                <a:gd name="T22" fmla="*/ 47 w 188"/>
                <a:gd name="T23" fmla="*/ 98 h 106"/>
                <a:gd name="T24" fmla="*/ 46 w 188"/>
                <a:gd name="T25" fmla="*/ 98 h 106"/>
                <a:gd name="T26" fmla="*/ 0 w 188"/>
                <a:gd name="T27" fmla="*/ 105 h 106"/>
                <a:gd name="T28" fmla="*/ 1 w 188"/>
                <a:gd name="T29" fmla="*/ 106 h 106"/>
                <a:gd name="T30" fmla="*/ 183 w 188"/>
                <a:gd name="T31" fmla="*/ 78 h 106"/>
                <a:gd name="T32" fmla="*/ 174 w 188"/>
                <a:gd name="T33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8" h="106">
                  <a:moveTo>
                    <a:pt x="174" y="47"/>
                  </a:move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62" y="100"/>
                    <a:pt x="123" y="90"/>
                    <a:pt x="183" y="78"/>
                  </a:cubicBezTo>
                  <a:cubicBezTo>
                    <a:pt x="188" y="67"/>
                    <a:pt x="184" y="53"/>
                    <a:pt x="174" y="47"/>
                  </a:cubicBezTo>
                  <a:close/>
                </a:path>
              </a:pathLst>
            </a:custGeom>
            <a:solidFill>
              <a:srgbClr val="D62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ś1îḋe">
              <a:extLst>
                <a:ext uri="{FF2B5EF4-FFF2-40B4-BE49-F238E27FC236}">
                  <a16:creationId xmlns:a16="http://schemas.microsoft.com/office/drawing/2014/main" id="{5ED26D74-E029-46D3-B033-5E84150E4035}"/>
                </a:ext>
              </a:extLst>
            </p:cNvPr>
            <p:cNvSpPr/>
            <p:nvPr/>
          </p:nvSpPr>
          <p:spPr bwMode="auto">
            <a:xfrm>
              <a:off x="3297238" y="1574801"/>
              <a:ext cx="1196975" cy="1473200"/>
            </a:xfrm>
            <a:custGeom>
              <a:avLst/>
              <a:gdLst>
                <a:gd name="T0" fmla="*/ 335 w 363"/>
                <a:gd name="T1" fmla="*/ 104 h 447"/>
                <a:gd name="T2" fmla="*/ 233 w 363"/>
                <a:gd name="T3" fmla="*/ 16 h 447"/>
                <a:gd name="T4" fmla="*/ 127 w 363"/>
                <a:gd name="T5" fmla="*/ 23 h 447"/>
                <a:gd name="T6" fmla="*/ 44 w 363"/>
                <a:gd name="T7" fmla="*/ 88 h 447"/>
                <a:gd name="T8" fmla="*/ 25 w 363"/>
                <a:gd name="T9" fmla="*/ 222 h 447"/>
                <a:gd name="T10" fmla="*/ 137 w 363"/>
                <a:gd name="T11" fmla="*/ 351 h 447"/>
                <a:gd name="T12" fmla="*/ 222 w 363"/>
                <a:gd name="T13" fmla="*/ 447 h 447"/>
                <a:gd name="T14" fmla="*/ 280 w 363"/>
                <a:gd name="T15" fmla="*/ 424 h 447"/>
                <a:gd name="T16" fmla="*/ 338 w 363"/>
                <a:gd name="T17" fmla="*/ 402 h 447"/>
                <a:gd name="T18" fmla="*/ 338 w 363"/>
                <a:gd name="T19" fmla="*/ 275 h 447"/>
                <a:gd name="T20" fmla="*/ 335 w 363"/>
                <a:gd name="T21" fmla="*/ 104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3" h="447">
                  <a:moveTo>
                    <a:pt x="335" y="104"/>
                  </a:moveTo>
                  <a:cubicBezTo>
                    <a:pt x="335" y="104"/>
                    <a:pt x="310" y="37"/>
                    <a:pt x="233" y="16"/>
                  </a:cubicBezTo>
                  <a:cubicBezTo>
                    <a:pt x="233" y="16"/>
                    <a:pt x="188" y="0"/>
                    <a:pt x="127" y="23"/>
                  </a:cubicBezTo>
                  <a:cubicBezTo>
                    <a:pt x="66" y="47"/>
                    <a:pt x="44" y="88"/>
                    <a:pt x="44" y="88"/>
                  </a:cubicBezTo>
                  <a:cubicBezTo>
                    <a:pt x="0" y="155"/>
                    <a:pt x="25" y="222"/>
                    <a:pt x="25" y="222"/>
                  </a:cubicBezTo>
                  <a:cubicBezTo>
                    <a:pt x="39" y="279"/>
                    <a:pt x="137" y="351"/>
                    <a:pt x="137" y="351"/>
                  </a:cubicBezTo>
                  <a:cubicBezTo>
                    <a:pt x="189" y="387"/>
                    <a:pt x="222" y="447"/>
                    <a:pt x="222" y="447"/>
                  </a:cubicBezTo>
                  <a:cubicBezTo>
                    <a:pt x="280" y="424"/>
                    <a:pt x="280" y="424"/>
                    <a:pt x="280" y="424"/>
                  </a:cubicBezTo>
                  <a:cubicBezTo>
                    <a:pt x="338" y="402"/>
                    <a:pt x="338" y="402"/>
                    <a:pt x="338" y="402"/>
                  </a:cubicBezTo>
                  <a:cubicBezTo>
                    <a:pt x="338" y="402"/>
                    <a:pt x="323" y="336"/>
                    <a:pt x="338" y="275"/>
                  </a:cubicBezTo>
                  <a:cubicBezTo>
                    <a:pt x="338" y="275"/>
                    <a:pt x="363" y="156"/>
                    <a:pt x="335" y="104"/>
                  </a:cubicBezTo>
                </a:path>
              </a:pathLst>
            </a:custGeom>
            <a:solidFill>
              <a:srgbClr val="FFD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ṥ1îďe">
              <a:extLst>
                <a:ext uri="{FF2B5EF4-FFF2-40B4-BE49-F238E27FC236}">
                  <a16:creationId xmlns:a16="http://schemas.microsoft.com/office/drawing/2014/main" id="{7803FEDD-4E98-491D-A063-A85A7AF11923}"/>
                </a:ext>
              </a:extLst>
            </p:cNvPr>
            <p:cNvSpPr/>
            <p:nvPr/>
          </p:nvSpPr>
          <p:spPr bwMode="auto">
            <a:xfrm>
              <a:off x="3600450" y="1930401"/>
              <a:ext cx="736600" cy="1092200"/>
            </a:xfrm>
            <a:custGeom>
              <a:avLst/>
              <a:gdLst>
                <a:gd name="T0" fmla="*/ 140 w 223"/>
                <a:gd name="T1" fmla="*/ 7 h 331"/>
                <a:gd name="T2" fmla="*/ 119 w 223"/>
                <a:gd name="T3" fmla="*/ 3 h 331"/>
                <a:gd name="T4" fmla="*/ 110 w 223"/>
                <a:gd name="T5" fmla="*/ 53 h 331"/>
                <a:gd name="T6" fmla="*/ 129 w 223"/>
                <a:gd name="T7" fmla="*/ 112 h 331"/>
                <a:gd name="T8" fmla="*/ 98 w 223"/>
                <a:gd name="T9" fmla="*/ 125 h 331"/>
                <a:gd name="T10" fmla="*/ 81 w 223"/>
                <a:gd name="T11" fmla="*/ 92 h 331"/>
                <a:gd name="T12" fmla="*/ 81 w 223"/>
                <a:gd name="T13" fmla="*/ 91 h 331"/>
                <a:gd name="T14" fmla="*/ 36 w 223"/>
                <a:gd name="T15" fmla="*/ 42 h 331"/>
                <a:gd name="T16" fmla="*/ 19 w 223"/>
                <a:gd name="T17" fmla="*/ 44 h 331"/>
                <a:gd name="T18" fmla="*/ 4 w 223"/>
                <a:gd name="T19" fmla="*/ 67 h 331"/>
                <a:gd name="T20" fmla="*/ 17 w 223"/>
                <a:gd name="T21" fmla="*/ 114 h 331"/>
                <a:gd name="T22" fmla="*/ 90 w 223"/>
                <a:gd name="T23" fmla="*/ 139 h 331"/>
                <a:gd name="T24" fmla="*/ 148 w 223"/>
                <a:gd name="T25" fmla="*/ 312 h 331"/>
                <a:gd name="T26" fmla="*/ 152 w 223"/>
                <a:gd name="T27" fmla="*/ 326 h 331"/>
                <a:gd name="T28" fmla="*/ 159 w 223"/>
                <a:gd name="T29" fmla="*/ 330 h 331"/>
                <a:gd name="T30" fmla="*/ 163 w 223"/>
                <a:gd name="T31" fmla="*/ 322 h 331"/>
                <a:gd name="T32" fmla="*/ 126 w 223"/>
                <a:gd name="T33" fmla="*/ 201 h 331"/>
                <a:gd name="T34" fmla="*/ 103 w 223"/>
                <a:gd name="T35" fmla="*/ 136 h 331"/>
                <a:gd name="T36" fmla="*/ 134 w 223"/>
                <a:gd name="T37" fmla="*/ 124 h 331"/>
                <a:gd name="T38" fmla="*/ 146 w 223"/>
                <a:gd name="T39" fmla="*/ 151 h 331"/>
                <a:gd name="T40" fmla="*/ 157 w 223"/>
                <a:gd name="T41" fmla="*/ 178 h 331"/>
                <a:gd name="T42" fmla="*/ 172 w 223"/>
                <a:gd name="T43" fmla="*/ 214 h 331"/>
                <a:gd name="T44" fmla="*/ 211 w 223"/>
                <a:gd name="T45" fmla="*/ 306 h 331"/>
                <a:gd name="T46" fmla="*/ 216 w 223"/>
                <a:gd name="T47" fmla="*/ 310 h 331"/>
                <a:gd name="T48" fmla="*/ 219 w 223"/>
                <a:gd name="T49" fmla="*/ 309 h 331"/>
                <a:gd name="T50" fmla="*/ 222 w 223"/>
                <a:gd name="T51" fmla="*/ 307 h 331"/>
                <a:gd name="T52" fmla="*/ 223 w 223"/>
                <a:gd name="T53" fmla="*/ 301 h 331"/>
                <a:gd name="T54" fmla="*/ 184 w 223"/>
                <a:gd name="T55" fmla="*/ 210 h 331"/>
                <a:gd name="T56" fmla="*/ 154 w 223"/>
                <a:gd name="T57" fmla="*/ 138 h 331"/>
                <a:gd name="T58" fmla="*/ 148 w 223"/>
                <a:gd name="T59" fmla="*/ 124 h 331"/>
                <a:gd name="T60" fmla="*/ 145 w 223"/>
                <a:gd name="T61" fmla="*/ 116 h 331"/>
                <a:gd name="T62" fmla="*/ 168 w 223"/>
                <a:gd name="T63" fmla="*/ 84 h 331"/>
                <a:gd name="T64" fmla="*/ 140 w 223"/>
                <a:gd name="T65" fmla="*/ 7 h 331"/>
                <a:gd name="T66" fmla="*/ 158 w 223"/>
                <a:gd name="T67" fmla="*/ 55 h 331"/>
                <a:gd name="T68" fmla="*/ 139 w 223"/>
                <a:gd name="T69" fmla="*/ 104 h 331"/>
                <a:gd name="T70" fmla="*/ 122 w 223"/>
                <a:gd name="T71" fmla="*/ 49 h 331"/>
                <a:gd name="T72" fmla="*/ 124 w 223"/>
                <a:gd name="T73" fmla="*/ 16 h 331"/>
                <a:gd name="T74" fmla="*/ 126 w 223"/>
                <a:gd name="T75" fmla="*/ 16 h 331"/>
                <a:gd name="T76" fmla="*/ 133 w 223"/>
                <a:gd name="T77" fmla="*/ 17 h 331"/>
                <a:gd name="T78" fmla="*/ 158 w 223"/>
                <a:gd name="T79" fmla="*/ 55 h 331"/>
                <a:gd name="T80" fmla="*/ 85 w 223"/>
                <a:gd name="T81" fmla="*/ 127 h 331"/>
                <a:gd name="T82" fmla="*/ 37 w 223"/>
                <a:gd name="T83" fmla="*/ 117 h 331"/>
                <a:gd name="T84" fmla="*/ 17 w 223"/>
                <a:gd name="T85" fmla="*/ 90 h 331"/>
                <a:gd name="T86" fmla="*/ 16 w 223"/>
                <a:gd name="T87" fmla="*/ 70 h 331"/>
                <a:gd name="T88" fmla="*/ 26 w 223"/>
                <a:gd name="T89" fmla="*/ 56 h 331"/>
                <a:gd name="T90" fmla="*/ 38 w 223"/>
                <a:gd name="T91" fmla="*/ 57 h 331"/>
                <a:gd name="T92" fmla="*/ 63 w 223"/>
                <a:gd name="T93" fmla="*/ 85 h 331"/>
                <a:gd name="T94" fmla="*/ 64 w 223"/>
                <a:gd name="T95" fmla="*/ 87 h 331"/>
                <a:gd name="T96" fmla="*/ 85 w 223"/>
                <a:gd name="T97" fmla="*/ 12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3" h="331">
                  <a:moveTo>
                    <a:pt x="140" y="7"/>
                  </a:moveTo>
                  <a:cubicBezTo>
                    <a:pt x="132" y="1"/>
                    <a:pt x="125" y="0"/>
                    <a:pt x="119" y="3"/>
                  </a:cubicBezTo>
                  <a:cubicBezTo>
                    <a:pt x="107" y="11"/>
                    <a:pt x="107" y="40"/>
                    <a:pt x="110" y="53"/>
                  </a:cubicBezTo>
                  <a:cubicBezTo>
                    <a:pt x="114" y="71"/>
                    <a:pt x="120" y="90"/>
                    <a:pt x="129" y="112"/>
                  </a:cubicBezTo>
                  <a:cubicBezTo>
                    <a:pt x="120" y="118"/>
                    <a:pt x="109" y="123"/>
                    <a:pt x="98" y="125"/>
                  </a:cubicBezTo>
                  <a:cubicBezTo>
                    <a:pt x="93" y="113"/>
                    <a:pt x="87" y="102"/>
                    <a:pt x="81" y="92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73" y="77"/>
                    <a:pt x="56" y="47"/>
                    <a:pt x="36" y="42"/>
                  </a:cubicBezTo>
                  <a:cubicBezTo>
                    <a:pt x="30" y="40"/>
                    <a:pt x="24" y="41"/>
                    <a:pt x="19" y="44"/>
                  </a:cubicBezTo>
                  <a:cubicBezTo>
                    <a:pt x="11" y="49"/>
                    <a:pt x="5" y="57"/>
                    <a:pt x="4" y="67"/>
                  </a:cubicBezTo>
                  <a:cubicBezTo>
                    <a:pt x="0" y="84"/>
                    <a:pt x="8" y="104"/>
                    <a:pt x="17" y="114"/>
                  </a:cubicBezTo>
                  <a:cubicBezTo>
                    <a:pt x="33" y="134"/>
                    <a:pt x="60" y="143"/>
                    <a:pt x="90" y="139"/>
                  </a:cubicBezTo>
                  <a:cubicBezTo>
                    <a:pt x="114" y="195"/>
                    <a:pt x="131" y="254"/>
                    <a:pt x="148" y="312"/>
                  </a:cubicBezTo>
                  <a:cubicBezTo>
                    <a:pt x="152" y="326"/>
                    <a:pt x="152" y="326"/>
                    <a:pt x="152" y="326"/>
                  </a:cubicBezTo>
                  <a:cubicBezTo>
                    <a:pt x="153" y="330"/>
                    <a:pt x="156" y="331"/>
                    <a:pt x="159" y="330"/>
                  </a:cubicBezTo>
                  <a:cubicBezTo>
                    <a:pt x="162" y="329"/>
                    <a:pt x="164" y="326"/>
                    <a:pt x="163" y="322"/>
                  </a:cubicBezTo>
                  <a:cubicBezTo>
                    <a:pt x="152" y="282"/>
                    <a:pt x="140" y="241"/>
                    <a:pt x="126" y="201"/>
                  </a:cubicBezTo>
                  <a:cubicBezTo>
                    <a:pt x="119" y="179"/>
                    <a:pt x="111" y="157"/>
                    <a:pt x="103" y="136"/>
                  </a:cubicBezTo>
                  <a:cubicBezTo>
                    <a:pt x="114" y="133"/>
                    <a:pt x="125" y="129"/>
                    <a:pt x="134" y="124"/>
                  </a:cubicBezTo>
                  <a:cubicBezTo>
                    <a:pt x="138" y="133"/>
                    <a:pt x="142" y="142"/>
                    <a:pt x="146" y="151"/>
                  </a:cubicBezTo>
                  <a:cubicBezTo>
                    <a:pt x="149" y="160"/>
                    <a:pt x="153" y="169"/>
                    <a:pt x="157" y="178"/>
                  </a:cubicBezTo>
                  <a:cubicBezTo>
                    <a:pt x="172" y="214"/>
                    <a:pt x="172" y="214"/>
                    <a:pt x="172" y="214"/>
                  </a:cubicBezTo>
                  <a:cubicBezTo>
                    <a:pt x="185" y="244"/>
                    <a:pt x="198" y="275"/>
                    <a:pt x="211" y="306"/>
                  </a:cubicBezTo>
                  <a:cubicBezTo>
                    <a:pt x="212" y="308"/>
                    <a:pt x="214" y="309"/>
                    <a:pt x="216" y="310"/>
                  </a:cubicBezTo>
                  <a:cubicBezTo>
                    <a:pt x="217" y="310"/>
                    <a:pt x="218" y="310"/>
                    <a:pt x="219" y="309"/>
                  </a:cubicBezTo>
                  <a:cubicBezTo>
                    <a:pt x="220" y="309"/>
                    <a:pt x="221" y="308"/>
                    <a:pt x="222" y="307"/>
                  </a:cubicBezTo>
                  <a:cubicBezTo>
                    <a:pt x="223" y="305"/>
                    <a:pt x="223" y="303"/>
                    <a:pt x="223" y="301"/>
                  </a:cubicBezTo>
                  <a:cubicBezTo>
                    <a:pt x="210" y="271"/>
                    <a:pt x="197" y="240"/>
                    <a:pt x="184" y="210"/>
                  </a:cubicBezTo>
                  <a:cubicBezTo>
                    <a:pt x="174" y="186"/>
                    <a:pt x="164" y="162"/>
                    <a:pt x="154" y="138"/>
                  </a:cubicBezTo>
                  <a:cubicBezTo>
                    <a:pt x="152" y="133"/>
                    <a:pt x="150" y="128"/>
                    <a:pt x="148" y="124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56" y="108"/>
                    <a:pt x="164" y="97"/>
                    <a:pt x="168" y="84"/>
                  </a:cubicBezTo>
                  <a:cubicBezTo>
                    <a:pt x="177" y="57"/>
                    <a:pt x="165" y="25"/>
                    <a:pt x="140" y="7"/>
                  </a:cubicBezTo>
                  <a:moveTo>
                    <a:pt x="158" y="55"/>
                  </a:moveTo>
                  <a:cubicBezTo>
                    <a:pt x="161" y="73"/>
                    <a:pt x="155" y="91"/>
                    <a:pt x="139" y="104"/>
                  </a:cubicBezTo>
                  <a:cubicBezTo>
                    <a:pt x="133" y="88"/>
                    <a:pt x="126" y="69"/>
                    <a:pt x="122" y="49"/>
                  </a:cubicBezTo>
                  <a:cubicBezTo>
                    <a:pt x="120" y="39"/>
                    <a:pt x="118" y="21"/>
                    <a:pt x="124" y="16"/>
                  </a:cubicBezTo>
                  <a:cubicBezTo>
                    <a:pt x="125" y="16"/>
                    <a:pt x="125" y="16"/>
                    <a:pt x="126" y="16"/>
                  </a:cubicBezTo>
                  <a:cubicBezTo>
                    <a:pt x="127" y="15"/>
                    <a:pt x="130" y="15"/>
                    <a:pt x="133" y="17"/>
                  </a:cubicBezTo>
                  <a:cubicBezTo>
                    <a:pt x="145" y="22"/>
                    <a:pt x="155" y="41"/>
                    <a:pt x="158" y="55"/>
                  </a:cubicBezTo>
                  <a:moveTo>
                    <a:pt x="85" y="127"/>
                  </a:moveTo>
                  <a:cubicBezTo>
                    <a:pt x="67" y="129"/>
                    <a:pt x="50" y="126"/>
                    <a:pt x="37" y="117"/>
                  </a:cubicBezTo>
                  <a:cubicBezTo>
                    <a:pt x="28" y="110"/>
                    <a:pt x="20" y="100"/>
                    <a:pt x="17" y="90"/>
                  </a:cubicBezTo>
                  <a:cubicBezTo>
                    <a:pt x="15" y="83"/>
                    <a:pt x="15" y="77"/>
                    <a:pt x="16" y="70"/>
                  </a:cubicBezTo>
                  <a:cubicBezTo>
                    <a:pt x="17" y="64"/>
                    <a:pt x="21" y="58"/>
                    <a:pt x="26" y="56"/>
                  </a:cubicBezTo>
                  <a:cubicBezTo>
                    <a:pt x="30" y="54"/>
                    <a:pt x="34" y="54"/>
                    <a:pt x="38" y="57"/>
                  </a:cubicBezTo>
                  <a:cubicBezTo>
                    <a:pt x="48" y="63"/>
                    <a:pt x="56" y="75"/>
                    <a:pt x="63" y="85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71" y="98"/>
                    <a:pt x="78" y="111"/>
                    <a:pt x="85" y="127"/>
                  </a:cubicBezTo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$ļîḋè">
              <a:extLst>
                <a:ext uri="{FF2B5EF4-FFF2-40B4-BE49-F238E27FC236}">
                  <a16:creationId xmlns:a16="http://schemas.microsoft.com/office/drawing/2014/main" id="{00F703F6-CA13-4D42-8F43-9313CB05793E}"/>
                </a:ext>
              </a:extLst>
            </p:cNvPr>
            <p:cNvSpPr/>
            <p:nvPr/>
          </p:nvSpPr>
          <p:spPr bwMode="auto">
            <a:xfrm>
              <a:off x="4025900" y="2903538"/>
              <a:ext cx="419100" cy="214313"/>
            </a:xfrm>
            <a:custGeom>
              <a:avLst/>
              <a:gdLst>
                <a:gd name="T0" fmla="*/ 5 w 127"/>
                <a:gd name="T1" fmla="*/ 43 h 65"/>
                <a:gd name="T2" fmla="*/ 114 w 127"/>
                <a:gd name="T3" fmla="*/ 1 h 65"/>
                <a:gd name="T4" fmla="*/ 123 w 127"/>
                <a:gd name="T5" fmla="*/ 5 h 65"/>
                <a:gd name="T6" fmla="*/ 126 w 127"/>
                <a:gd name="T7" fmla="*/ 14 h 65"/>
                <a:gd name="T8" fmla="*/ 122 w 127"/>
                <a:gd name="T9" fmla="*/ 23 h 65"/>
                <a:gd name="T10" fmla="*/ 13 w 127"/>
                <a:gd name="T11" fmla="*/ 64 h 65"/>
                <a:gd name="T12" fmla="*/ 4 w 127"/>
                <a:gd name="T13" fmla="*/ 60 h 65"/>
                <a:gd name="T14" fmla="*/ 1 w 127"/>
                <a:gd name="T15" fmla="*/ 52 h 65"/>
                <a:gd name="T16" fmla="*/ 5 w 127"/>
                <a:gd name="T17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65">
                  <a:moveTo>
                    <a:pt x="5" y="43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7" y="0"/>
                    <a:pt x="121" y="2"/>
                    <a:pt x="123" y="5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7"/>
                    <a:pt x="126" y="21"/>
                    <a:pt x="122" y="2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9" y="65"/>
                    <a:pt x="6" y="64"/>
                    <a:pt x="4" y="6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48"/>
                    <a:pt x="1" y="44"/>
                    <a:pt x="5" y="4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ṩ1îḋé">
              <a:extLst>
                <a:ext uri="{FF2B5EF4-FFF2-40B4-BE49-F238E27FC236}">
                  <a16:creationId xmlns:a16="http://schemas.microsoft.com/office/drawing/2014/main" id="{3EDED8C6-D595-4FA2-B906-3FBC30EAB3D4}"/>
                </a:ext>
              </a:extLst>
            </p:cNvPr>
            <p:cNvSpPr/>
            <p:nvPr/>
          </p:nvSpPr>
          <p:spPr bwMode="auto">
            <a:xfrm>
              <a:off x="4056063" y="2989263"/>
              <a:ext cx="434975" cy="300038"/>
            </a:xfrm>
            <a:custGeom>
              <a:avLst/>
              <a:gdLst>
                <a:gd name="T0" fmla="*/ 0 w 132"/>
                <a:gd name="T1" fmla="*/ 47 h 91"/>
                <a:gd name="T2" fmla="*/ 122 w 132"/>
                <a:gd name="T3" fmla="*/ 0 h 91"/>
                <a:gd name="T4" fmla="*/ 78 w 132"/>
                <a:gd name="T5" fmla="*/ 70 h 91"/>
                <a:gd name="T6" fmla="*/ 0 w 132"/>
                <a:gd name="T7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91">
                  <a:moveTo>
                    <a:pt x="0" y="47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2" y="0"/>
                    <a:pt x="132" y="49"/>
                    <a:pt x="78" y="70"/>
                  </a:cubicBezTo>
                  <a:cubicBezTo>
                    <a:pt x="24" y="91"/>
                    <a:pt x="0" y="47"/>
                    <a:pt x="0" y="47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ṧḷíḋe">
              <a:extLst>
                <a:ext uri="{FF2B5EF4-FFF2-40B4-BE49-F238E27FC236}">
                  <a16:creationId xmlns:a16="http://schemas.microsoft.com/office/drawing/2014/main" id="{4670F55D-7C7E-4D93-A27F-0E7140F24636}"/>
                </a:ext>
              </a:extLst>
            </p:cNvPr>
            <p:cNvSpPr/>
            <p:nvPr/>
          </p:nvSpPr>
          <p:spPr bwMode="auto">
            <a:xfrm>
              <a:off x="3795713" y="1657351"/>
              <a:ext cx="615950" cy="550863"/>
            </a:xfrm>
            <a:custGeom>
              <a:avLst/>
              <a:gdLst>
                <a:gd name="T0" fmla="*/ 8 w 187"/>
                <a:gd name="T1" fmla="*/ 29 h 167"/>
                <a:gd name="T2" fmla="*/ 110 w 187"/>
                <a:gd name="T3" fmla="*/ 55 h 167"/>
                <a:gd name="T4" fmla="*/ 141 w 187"/>
                <a:gd name="T5" fmla="*/ 147 h 167"/>
                <a:gd name="T6" fmla="*/ 158 w 187"/>
                <a:gd name="T7" fmla="*/ 158 h 167"/>
                <a:gd name="T8" fmla="*/ 131 w 187"/>
                <a:gd name="T9" fmla="*/ 44 h 167"/>
                <a:gd name="T10" fmla="*/ 6 w 187"/>
                <a:gd name="T11" fmla="*/ 18 h 167"/>
                <a:gd name="T12" fmla="*/ 8 w 187"/>
                <a:gd name="T13" fmla="*/ 2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67">
                  <a:moveTo>
                    <a:pt x="8" y="29"/>
                  </a:moveTo>
                  <a:cubicBezTo>
                    <a:pt x="45" y="29"/>
                    <a:pt x="80" y="30"/>
                    <a:pt x="110" y="55"/>
                  </a:cubicBezTo>
                  <a:cubicBezTo>
                    <a:pt x="138" y="79"/>
                    <a:pt x="150" y="112"/>
                    <a:pt x="141" y="147"/>
                  </a:cubicBezTo>
                  <a:cubicBezTo>
                    <a:pt x="138" y="157"/>
                    <a:pt x="151" y="167"/>
                    <a:pt x="158" y="158"/>
                  </a:cubicBezTo>
                  <a:cubicBezTo>
                    <a:pt x="187" y="124"/>
                    <a:pt x="159" y="69"/>
                    <a:pt x="131" y="44"/>
                  </a:cubicBezTo>
                  <a:cubicBezTo>
                    <a:pt x="99" y="14"/>
                    <a:pt x="47" y="0"/>
                    <a:pt x="6" y="18"/>
                  </a:cubicBezTo>
                  <a:cubicBezTo>
                    <a:pt x="0" y="20"/>
                    <a:pt x="3" y="29"/>
                    <a:pt x="8" y="29"/>
                  </a:cubicBezTo>
                </a:path>
              </a:pathLst>
            </a:custGeom>
            <a:solidFill>
              <a:srgbClr val="F7C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ṩlïdé">
              <a:extLst>
                <a:ext uri="{FF2B5EF4-FFF2-40B4-BE49-F238E27FC236}">
                  <a16:creationId xmlns:a16="http://schemas.microsoft.com/office/drawing/2014/main" id="{A0BF2EB1-A8AF-49E9-A74E-01DFC7402ED5}"/>
                </a:ext>
              </a:extLst>
            </p:cNvPr>
            <p:cNvSpPr/>
            <p:nvPr/>
          </p:nvSpPr>
          <p:spPr bwMode="auto">
            <a:xfrm>
              <a:off x="3357563" y="1611313"/>
              <a:ext cx="887413" cy="1120775"/>
            </a:xfrm>
            <a:custGeom>
              <a:avLst/>
              <a:gdLst>
                <a:gd name="T0" fmla="*/ 120 w 269"/>
                <a:gd name="T1" fmla="*/ 340 h 340"/>
                <a:gd name="T2" fmla="*/ 119 w 269"/>
                <a:gd name="T3" fmla="*/ 340 h 340"/>
                <a:gd name="T4" fmla="*/ 119 w 269"/>
                <a:gd name="T5" fmla="*/ 340 h 340"/>
                <a:gd name="T6" fmla="*/ 269 w 269"/>
                <a:gd name="T7" fmla="*/ 32 h 340"/>
                <a:gd name="T8" fmla="*/ 269 w 269"/>
                <a:gd name="T9" fmla="*/ 32 h 340"/>
                <a:gd name="T10" fmla="*/ 269 w 269"/>
                <a:gd name="T11" fmla="*/ 32 h 340"/>
                <a:gd name="T12" fmla="*/ 269 w 269"/>
                <a:gd name="T13" fmla="*/ 32 h 340"/>
                <a:gd name="T14" fmla="*/ 269 w 269"/>
                <a:gd name="T15" fmla="*/ 32 h 340"/>
                <a:gd name="T16" fmla="*/ 269 w 269"/>
                <a:gd name="T17" fmla="*/ 32 h 340"/>
                <a:gd name="T18" fmla="*/ 269 w 269"/>
                <a:gd name="T19" fmla="*/ 31 h 340"/>
                <a:gd name="T20" fmla="*/ 268 w 269"/>
                <a:gd name="T21" fmla="*/ 31 h 340"/>
                <a:gd name="T22" fmla="*/ 268 w 269"/>
                <a:gd name="T23" fmla="*/ 31 h 340"/>
                <a:gd name="T24" fmla="*/ 268 w 269"/>
                <a:gd name="T25" fmla="*/ 31 h 340"/>
                <a:gd name="T26" fmla="*/ 222 w 269"/>
                <a:gd name="T27" fmla="*/ 8 h 340"/>
                <a:gd name="T28" fmla="*/ 222 w 269"/>
                <a:gd name="T29" fmla="*/ 8 h 340"/>
                <a:gd name="T30" fmla="*/ 222 w 269"/>
                <a:gd name="T31" fmla="*/ 8 h 340"/>
                <a:gd name="T32" fmla="*/ 221 w 269"/>
                <a:gd name="T33" fmla="*/ 7 h 340"/>
                <a:gd name="T34" fmla="*/ 221 w 269"/>
                <a:gd name="T35" fmla="*/ 7 h 340"/>
                <a:gd name="T36" fmla="*/ 221 w 269"/>
                <a:gd name="T37" fmla="*/ 7 h 340"/>
                <a:gd name="T38" fmla="*/ 220 w 269"/>
                <a:gd name="T39" fmla="*/ 7 h 340"/>
                <a:gd name="T40" fmla="*/ 220 w 269"/>
                <a:gd name="T41" fmla="*/ 7 h 340"/>
                <a:gd name="T42" fmla="*/ 220 w 269"/>
                <a:gd name="T43" fmla="*/ 7 h 340"/>
                <a:gd name="T44" fmla="*/ 220 w 269"/>
                <a:gd name="T45" fmla="*/ 7 h 340"/>
                <a:gd name="T46" fmla="*/ 220 w 269"/>
                <a:gd name="T47" fmla="*/ 7 h 340"/>
                <a:gd name="T48" fmla="*/ 220 w 269"/>
                <a:gd name="T49" fmla="*/ 7 h 340"/>
                <a:gd name="T50" fmla="*/ 219 w 269"/>
                <a:gd name="T51" fmla="*/ 7 h 340"/>
                <a:gd name="T52" fmla="*/ 219 w 269"/>
                <a:gd name="T53" fmla="*/ 7 h 340"/>
                <a:gd name="T54" fmla="*/ 219 w 269"/>
                <a:gd name="T55" fmla="*/ 6 h 340"/>
                <a:gd name="T56" fmla="*/ 219 w 269"/>
                <a:gd name="T57" fmla="*/ 6 h 340"/>
                <a:gd name="T58" fmla="*/ 219 w 269"/>
                <a:gd name="T59" fmla="*/ 6 h 340"/>
                <a:gd name="T60" fmla="*/ 218 w 269"/>
                <a:gd name="T61" fmla="*/ 6 h 340"/>
                <a:gd name="T62" fmla="*/ 218 w 269"/>
                <a:gd name="T63" fmla="*/ 6 h 340"/>
                <a:gd name="T64" fmla="*/ 218 w 269"/>
                <a:gd name="T65" fmla="*/ 6 h 340"/>
                <a:gd name="T66" fmla="*/ 218 w 269"/>
                <a:gd name="T67" fmla="*/ 6 h 340"/>
                <a:gd name="T68" fmla="*/ 217 w 269"/>
                <a:gd name="T69" fmla="*/ 6 h 340"/>
                <a:gd name="T70" fmla="*/ 217 w 269"/>
                <a:gd name="T71" fmla="*/ 6 h 340"/>
                <a:gd name="T72" fmla="*/ 217 w 269"/>
                <a:gd name="T73" fmla="*/ 6 h 340"/>
                <a:gd name="T74" fmla="*/ 217 w 269"/>
                <a:gd name="T75" fmla="*/ 6 h 340"/>
                <a:gd name="T76" fmla="*/ 217 w 269"/>
                <a:gd name="T77" fmla="*/ 6 h 340"/>
                <a:gd name="T78" fmla="*/ 217 w 269"/>
                <a:gd name="T79" fmla="*/ 6 h 340"/>
                <a:gd name="T80" fmla="*/ 216 w 269"/>
                <a:gd name="T81" fmla="*/ 6 h 340"/>
                <a:gd name="T82" fmla="*/ 216 w 269"/>
                <a:gd name="T83" fmla="*/ 6 h 340"/>
                <a:gd name="T84" fmla="*/ 216 w 269"/>
                <a:gd name="T85" fmla="*/ 6 h 340"/>
                <a:gd name="T86" fmla="*/ 216 w 269"/>
                <a:gd name="T87" fmla="*/ 6 h 340"/>
                <a:gd name="T88" fmla="*/ 216 w 269"/>
                <a:gd name="T89" fmla="*/ 6 h 340"/>
                <a:gd name="T90" fmla="*/ 216 w 269"/>
                <a:gd name="T91" fmla="*/ 6 h 340"/>
                <a:gd name="T92" fmla="*/ 215 w 269"/>
                <a:gd name="T93" fmla="*/ 5 h 340"/>
                <a:gd name="T94" fmla="*/ 215 w 269"/>
                <a:gd name="T95" fmla="*/ 5 h 340"/>
                <a:gd name="T96" fmla="*/ 109 w 269"/>
                <a:gd name="T97" fmla="*/ 12 h 340"/>
                <a:gd name="T98" fmla="*/ 0 w 269"/>
                <a:gd name="T99" fmla="*/ 163 h 340"/>
                <a:gd name="T100" fmla="*/ 109 w 269"/>
                <a:gd name="T101" fmla="*/ 12 h 340"/>
                <a:gd name="T102" fmla="*/ 175 w 269"/>
                <a:gd name="T103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69" h="340">
                  <a:moveTo>
                    <a:pt x="120" y="340"/>
                  </a:moveTo>
                  <a:cubicBezTo>
                    <a:pt x="120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moveTo>
                    <a:pt x="119" y="340"/>
                  </a:move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1"/>
                  </a:moveTo>
                  <a:cubicBezTo>
                    <a:pt x="269" y="31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moveTo>
                    <a:pt x="268" y="31"/>
                  </a:move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moveTo>
                    <a:pt x="222" y="8"/>
                  </a:moveTo>
                  <a:cubicBezTo>
                    <a:pt x="241" y="13"/>
                    <a:pt x="256" y="22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moveTo>
                    <a:pt x="222" y="8"/>
                  </a:move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moveTo>
                    <a:pt x="221" y="7"/>
                  </a:moveTo>
                  <a:cubicBezTo>
                    <a:pt x="222" y="7"/>
                    <a:pt x="222" y="7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0" y="7"/>
                  </a:moveTo>
                  <a:cubicBezTo>
                    <a:pt x="220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19" y="7"/>
                  </a:moveTo>
                  <a:cubicBezTo>
                    <a:pt x="219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moveTo>
                    <a:pt x="219" y="7"/>
                  </a:move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5" y="6"/>
                  </a:moveTo>
                  <a:cubicBezTo>
                    <a:pt x="215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moveTo>
                    <a:pt x="215" y="5"/>
                  </a:move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39"/>
                    <a:pt x="5" y="108"/>
                    <a:pt x="26" y="77"/>
                  </a:cubicBezTo>
                  <a:cubicBezTo>
                    <a:pt x="26" y="77"/>
                    <a:pt x="48" y="36"/>
                    <a:pt x="109" y="12"/>
                  </a:cubicBezTo>
                  <a:cubicBezTo>
                    <a:pt x="135" y="3"/>
                    <a:pt x="157" y="0"/>
                    <a:pt x="175" y="0"/>
                  </a:cubicBezTo>
                  <a:cubicBezTo>
                    <a:pt x="175" y="0"/>
                    <a:pt x="175" y="0"/>
                    <a:pt x="175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i$ḷîḋe">
              <a:extLst>
                <a:ext uri="{FF2B5EF4-FFF2-40B4-BE49-F238E27FC236}">
                  <a16:creationId xmlns:a16="http://schemas.microsoft.com/office/drawing/2014/main" id="{0AE8BDB0-8BA0-49D6-8B07-35A9E62E584F}"/>
                </a:ext>
              </a:extLst>
            </p:cNvPr>
            <p:cNvSpPr/>
            <p:nvPr/>
          </p:nvSpPr>
          <p:spPr bwMode="auto">
            <a:xfrm>
              <a:off x="3990975" y="2986088"/>
              <a:ext cx="9525" cy="12700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4 h 4"/>
                <a:gd name="T4" fmla="*/ 3 w 3"/>
                <a:gd name="T5" fmla="*/ 4 h 4"/>
                <a:gd name="T6" fmla="*/ 0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1" y="1"/>
                    <a:pt x="0" y="0"/>
                  </a:cubicBezTo>
                </a:path>
              </a:pathLst>
            </a:custGeom>
            <a:solidFill>
              <a:srgbClr val="CE3D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ṧľiḋe">
              <a:extLst>
                <a:ext uri="{FF2B5EF4-FFF2-40B4-BE49-F238E27FC236}">
                  <a16:creationId xmlns:a16="http://schemas.microsoft.com/office/drawing/2014/main" id="{6D1EEDB8-A0C8-4E00-AFD5-389D7DCD1DDF}"/>
                </a:ext>
              </a:extLst>
            </p:cNvPr>
            <p:cNvSpPr/>
            <p:nvPr/>
          </p:nvSpPr>
          <p:spPr bwMode="auto">
            <a:xfrm>
              <a:off x="4000500" y="2998788"/>
              <a:ext cx="15875" cy="26988"/>
            </a:xfrm>
            <a:custGeom>
              <a:avLst/>
              <a:gdLst>
                <a:gd name="T0" fmla="*/ 0 w 5"/>
                <a:gd name="T1" fmla="*/ 0 h 8"/>
                <a:gd name="T2" fmla="*/ 0 w 5"/>
                <a:gd name="T3" fmla="*/ 0 h 8"/>
                <a:gd name="T4" fmla="*/ 5 w 5"/>
                <a:gd name="T5" fmla="*/ 8 h 8"/>
                <a:gd name="T6" fmla="*/ 5 w 5"/>
                <a:gd name="T7" fmla="*/ 8 h 8"/>
                <a:gd name="T8" fmla="*/ 0 w 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3"/>
                    <a:pt x="3" y="6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3" y="6"/>
                    <a:pt x="2" y="3"/>
                    <a:pt x="0" y="0"/>
                  </a:cubicBezTo>
                </a:path>
              </a:pathLst>
            </a:custGeom>
            <a:solidFill>
              <a:srgbClr val="EFDF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šľîḍé">
              <a:extLst>
                <a:ext uri="{FF2B5EF4-FFF2-40B4-BE49-F238E27FC236}">
                  <a16:creationId xmlns:a16="http://schemas.microsoft.com/office/drawing/2014/main" id="{9D02DE7F-5BEB-41EB-9419-12AD9C494203}"/>
                </a:ext>
              </a:extLst>
            </p:cNvPr>
            <p:cNvSpPr/>
            <p:nvPr/>
          </p:nvSpPr>
          <p:spPr bwMode="auto">
            <a:xfrm>
              <a:off x="3357563" y="1611313"/>
              <a:ext cx="1004888" cy="1414463"/>
            </a:xfrm>
            <a:custGeom>
              <a:avLst/>
              <a:gdLst>
                <a:gd name="T0" fmla="*/ 200 w 305"/>
                <a:gd name="T1" fmla="*/ 298 h 429"/>
                <a:gd name="T2" fmla="*/ 220 w 305"/>
                <a:gd name="T3" fmla="*/ 248 h 429"/>
                <a:gd name="T4" fmla="*/ 100 w 305"/>
                <a:gd name="T5" fmla="*/ 153 h 429"/>
                <a:gd name="T6" fmla="*/ 111 w 305"/>
                <a:gd name="T7" fmla="*/ 214 h 429"/>
                <a:gd name="T8" fmla="*/ 138 w 305"/>
                <a:gd name="T9" fmla="*/ 184 h 429"/>
                <a:gd name="T10" fmla="*/ 105 w 305"/>
                <a:gd name="T11" fmla="*/ 152 h 429"/>
                <a:gd name="T12" fmla="*/ 198 w 305"/>
                <a:gd name="T13" fmla="*/ 113 h 429"/>
                <a:gd name="T14" fmla="*/ 232 w 305"/>
                <a:gd name="T15" fmla="*/ 152 h 429"/>
                <a:gd name="T16" fmla="*/ 175 w 305"/>
                <a:gd name="T17" fmla="*/ 0 h 429"/>
                <a:gd name="T18" fmla="*/ 0 w 305"/>
                <a:gd name="T19" fmla="*/ 163 h 429"/>
                <a:gd name="T20" fmla="*/ 119 w 305"/>
                <a:gd name="T21" fmla="*/ 340 h 429"/>
                <a:gd name="T22" fmla="*/ 120 w 305"/>
                <a:gd name="T23" fmla="*/ 340 h 429"/>
                <a:gd name="T24" fmla="*/ 200 w 305"/>
                <a:gd name="T25" fmla="*/ 429 h 429"/>
                <a:gd name="T26" fmla="*/ 149 w 305"/>
                <a:gd name="T27" fmla="*/ 237 h 429"/>
                <a:gd name="T28" fmla="*/ 93 w 305"/>
                <a:gd name="T29" fmla="*/ 141 h 429"/>
                <a:gd name="T30" fmla="*/ 155 w 305"/>
                <a:gd name="T31" fmla="*/ 188 h 429"/>
                <a:gd name="T32" fmla="*/ 203 w 305"/>
                <a:gd name="T33" fmla="*/ 209 h 429"/>
                <a:gd name="T34" fmla="*/ 200 w 305"/>
                <a:gd name="T35" fmla="*/ 98 h 429"/>
                <a:gd name="T36" fmla="*/ 219 w 305"/>
                <a:gd name="T37" fmla="*/ 213 h 429"/>
                <a:gd name="T38" fmla="*/ 275 w 305"/>
                <a:gd name="T39" fmla="*/ 123 h 429"/>
                <a:gd name="T40" fmla="*/ 139 w 305"/>
                <a:gd name="T41" fmla="*/ 32 h 429"/>
                <a:gd name="T42" fmla="*/ 291 w 305"/>
                <a:gd name="T43" fmla="*/ 94 h 429"/>
                <a:gd name="T44" fmla="*/ 269 w 305"/>
                <a:gd name="T45" fmla="*/ 32 h 429"/>
                <a:gd name="T46" fmla="*/ 269 w 305"/>
                <a:gd name="T47" fmla="*/ 32 h 429"/>
                <a:gd name="T48" fmla="*/ 269 w 305"/>
                <a:gd name="T49" fmla="*/ 32 h 429"/>
                <a:gd name="T50" fmla="*/ 268 w 305"/>
                <a:gd name="T51" fmla="*/ 31 h 429"/>
                <a:gd name="T52" fmla="*/ 222 w 305"/>
                <a:gd name="T53" fmla="*/ 8 h 429"/>
                <a:gd name="T54" fmla="*/ 222 w 305"/>
                <a:gd name="T55" fmla="*/ 8 h 429"/>
                <a:gd name="T56" fmla="*/ 221 w 305"/>
                <a:gd name="T57" fmla="*/ 7 h 429"/>
                <a:gd name="T58" fmla="*/ 221 w 305"/>
                <a:gd name="T59" fmla="*/ 7 h 429"/>
                <a:gd name="T60" fmla="*/ 220 w 305"/>
                <a:gd name="T61" fmla="*/ 7 h 429"/>
                <a:gd name="T62" fmla="*/ 220 w 305"/>
                <a:gd name="T63" fmla="*/ 7 h 429"/>
                <a:gd name="T64" fmla="*/ 219 w 305"/>
                <a:gd name="T65" fmla="*/ 7 h 429"/>
                <a:gd name="T66" fmla="*/ 219 w 305"/>
                <a:gd name="T67" fmla="*/ 6 h 429"/>
                <a:gd name="T68" fmla="*/ 218 w 305"/>
                <a:gd name="T69" fmla="*/ 6 h 429"/>
                <a:gd name="T70" fmla="*/ 218 w 305"/>
                <a:gd name="T71" fmla="*/ 6 h 429"/>
                <a:gd name="T72" fmla="*/ 217 w 305"/>
                <a:gd name="T73" fmla="*/ 6 h 429"/>
                <a:gd name="T74" fmla="*/ 217 w 305"/>
                <a:gd name="T75" fmla="*/ 6 h 429"/>
                <a:gd name="T76" fmla="*/ 217 w 305"/>
                <a:gd name="T77" fmla="*/ 6 h 429"/>
                <a:gd name="T78" fmla="*/ 216 w 305"/>
                <a:gd name="T79" fmla="*/ 6 h 429"/>
                <a:gd name="T80" fmla="*/ 216 w 305"/>
                <a:gd name="T81" fmla="*/ 6 h 429"/>
                <a:gd name="T82" fmla="*/ 215 w 305"/>
                <a:gd name="T83" fmla="*/ 5 h 429"/>
                <a:gd name="T84" fmla="*/ 215 w 305"/>
                <a:gd name="T85" fmla="*/ 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5" h="429">
                  <a:moveTo>
                    <a:pt x="208" y="221"/>
                  </a:moveTo>
                  <a:cubicBezTo>
                    <a:pt x="199" y="226"/>
                    <a:pt x="188" y="230"/>
                    <a:pt x="177" y="233"/>
                  </a:cubicBezTo>
                  <a:cubicBezTo>
                    <a:pt x="185" y="254"/>
                    <a:pt x="193" y="276"/>
                    <a:pt x="200" y="298"/>
                  </a:cubicBezTo>
                  <a:cubicBezTo>
                    <a:pt x="202" y="304"/>
                    <a:pt x="205" y="311"/>
                    <a:pt x="207" y="318"/>
                  </a:cubicBezTo>
                  <a:cubicBezTo>
                    <a:pt x="211" y="296"/>
                    <a:pt x="216" y="275"/>
                    <a:pt x="222" y="253"/>
                  </a:cubicBezTo>
                  <a:cubicBezTo>
                    <a:pt x="221" y="252"/>
                    <a:pt x="220" y="250"/>
                    <a:pt x="220" y="248"/>
                  </a:cubicBezTo>
                  <a:cubicBezTo>
                    <a:pt x="216" y="239"/>
                    <a:pt x="212" y="230"/>
                    <a:pt x="208" y="221"/>
                  </a:cubicBezTo>
                  <a:moveTo>
                    <a:pt x="105" y="152"/>
                  </a:moveTo>
                  <a:cubicBezTo>
                    <a:pt x="103" y="152"/>
                    <a:pt x="102" y="152"/>
                    <a:pt x="100" y="153"/>
                  </a:cubicBezTo>
                  <a:cubicBezTo>
                    <a:pt x="95" y="155"/>
                    <a:pt x="91" y="161"/>
                    <a:pt x="90" y="167"/>
                  </a:cubicBezTo>
                  <a:cubicBezTo>
                    <a:pt x="89" y="174"/>
                    <a:pt x="89" y="180"/>
                    <a:pt x="91" y="187"/>
                  </a:cubicBezTo>
                  <a:cubicBezTo>
                    <a:pt x="94" y="197"/>
                    <a:pt x="102" y="207"/>
                    <a:pt x="111" y="214"/>
                  </a:cubicBezTo>
                  <a:cubicBezTo>
                    <a:pt x="122" y="221"/>
                    <a:pt x="135" y="225"/>
                    <a:pt x="150" y="225"/>
                  </a:cubicBezTo>
                  <a:cubicBezTo>
                    <a:pt x="153" y="225"/>
                    <a:pt x="156" y="225"/>
                    <a:pt x="159" y="224"/>
                  </a:cubicBezTo>
                  <a:cubicBezTo>
                    <a:pt x="152" y="208"/>
                    <a:pt x="145" y="195"/>
                    <a:pt x="138" y="184"/>
                  </a:cubicBezTo>
                  <a:cubicBezTo>
                    <a:pt x="137" y="182"/>
                    <a:pt x="137" y="182"/>
                    <a:pt x="137" y="182"/>
                  </a:cubicBezTo>
                  <a:cubicBezTo>
                    <a:pt x="130" y="172"/>
                    <a:pt x="122" y="160"/>
                    <a:pt x="112" y="154"/>
                  </a:cubicBezTo>
                  <a:cubicBezTo>
                    <a:pt x="110" y="152"/>
                    <a:pt x="107" y="152"/>
                    <a:pt x="105" y="152"/>
                  </a:cubicBezTo>
                  <a:moveTo>
                    <a:pt x="202" y="112"/>
                  </a:moveTo>
                  <a:cubicBezTo>
                    <a:pt x="201" y="112"/>
                    <a:pt x="200" y="112"/>
                    <a:pt x="200" y="113"/>
                  </a:cubicBezTo>
                  <a:cubicBezTo>
                    <a:pt x="199" y="113"/>
                    <a:pt x="199" y="113"/>
                    <a:pt x="198" y="113"/>
                  </a:cubicBezTo>
                  <a:cubicBezTo>
                    <a:pt x="192" y="118"/>
                    <a:pt x="194" y="136"/>
                    <a:pt x="196" y="146"/>
                  </a:cubicBezTo>
                  <a:cubicBezTo>
                    <a:pt x="200" y="166"/>
                    <a:pt x="207" y="185"/>
                    <a:pt x="213" y="201"/>
                  </a:cubicBezTo>
                  <a:cubicBezTo>
                    <a:pt x="229" y="188"/>
                    <a:pt x="235" y="170"/>
                    <a:pt x="232" y="152"/>
                  </a:cubicBezTo>
                  <a:cubicBezTo>
                    <a:pt x="229" y="138"/>
                    <a:pt x="219" y="119"/>
                    <a:pt x="207" y="114"/>
                  </a:cubicBezTo>
                  <a:cubicBezTo>
                    <a:pt x="205" y="113"/>
                    <a:pt x="203" y="112"/>
                    <a:pt x="202" y="112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91"/>
                    <a:pt x="7" y="211"/>
                    <a:pt x="7" y="211"/>
                  </a:cubicBezTo>
                  <a:cubicBezTo>
                    <a:pt x="21" y="268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cubicBezTo>
                    <a:pt x="153" y="364"/>
                    <a:pt x="178" y="396"/>
                    <a:pt x="192" y="417"/>
                  </a:cubicBezTo>
                  <a:cubicBezTo>
                    <a:pt x="193" y="418"/>
                    <a:pt x="194" y="420"/>
                    <a:pt x="195" y="421"/>
                  </a:cubicBezTo>
                  <a:cubicBezTo>
                    <a:pt x="197" y="424"/>
                    <a:pt x="198" y="427"/>
                    <a:pt x="200" y="429"/>
                  </a:cubicBezTo>
                  <a:cubicBezTo>
                    <a:pt x="198" y="401"/>
                    <a:pt x="199" y="373"/>
                    <a:pt x="203" y="345"/>
                  </a:cubicBezTo>
                  <a:cubicBezTo>
                    <a:pt x="191" y="308"/>
                    <a:pt x="179" y="271"/>
                    <a:pt x="164" y="236"/>
                  </a:cubicBezTo>
                  <a:cubicBezTo>
                    <a:pt x="159" y="236"/>
                    <a:pt x="154" y="237"/>
                    <a:pt x="149" y="237"/>
                  </a:cubicBezTo>
                  <a:cubicBezTo>
                    <a:pt x="125" y="237"/>
                    <a:pt x="104" y="228"/>
                    <a:pt x="91" y="211"/>
                  </a:cubicBezTo>
                  <a:cubicBezTo>
                    <a:pt x="82" y="201"/>
                    <a:pt x="74" y="181"/>
                    <a:pt x="78" y="164"/>
                  </a:cubicBezTo>
                  <a:cubicBezTo>
                    <a:pt x="79" y="154"/>
                    <a:pt x="85" y="146"/>
                    <a:pt x="93" y="141"/>
                  </a:cubicBezTo>
                  <a:cubicBezTo>
                    <a:pt x="96" y="139"/>
                    <a:pt x="100" y="138"/>
                    <a:pt x="104" y="138"/>
                  </a:cubicBezTo>
                  <a:cubicBezTo>
                    <a:pt x="106" y="138"/>
                    <a:pt x="108" y="138"/>
                    <a:pt x="110" y="139"/>
                  </a:cubicBezTo>
                  <a:cubicBezTo>
                    <a:pt x="130" y="144"/>
                    <a:pt x="147" y="174"/>
                    <a:pt x="155" y="188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61" y="199"/>
                    <a:pt x="167" y="210"/>
                    <a:pt x="172" y="222"/>
                  </a:cubicBezTo>
                  <a:cubicBezTo>
                    <a:pt x="183" y="220"/>
                    <a:pt x="194" y="215"/>
                    <a:pt x="203" y="209"/>
                  </a:cubicBezTo>
                  <a:cubicBezTo>
                    <a:pt x="194" y="187"/>
                    <a:pt x="188" y="168"/>
                    <a:pt x="184" y="150"/>
                  </a:cubicBezTo>
                  <a:cubicBezTo>
                    <a:pt x="181" y="137"/>
                    <a:pt x="181" y="108"/>
                    <a:pt x="193" y="100"/>
                  </a:cubicBezTo>
                  <a:cubicBezTo>
                    <a:pt x="195" y="99"/>
                    <a:pt x="197" y="98"/>
                    <a:pt x="200" y="98"/>
                  </a:cubicBezTo>
                  <a:cubicBezTo>
                    <a:pt x="204" y="98"/>
                    <a:pt x="209" y="100"/>
                    <a:pt x="214" y="104"/>
                  </a:cubicBezTo>
                  <a:cubicBezTo>
                    <a:pt x="239" y="122"/>
                    <a:pt x="251" y="154"/>
                    <a:pt x="242" y="181"/>
                  </a:cubicBezTo>
                  <a:cubicBezTo>
                    <a:pt x="238" y="194"/>
                    <a:pt x="230" y="205"/>
                    <a:pt x="219" y="213"/>
                  </a:cubicBezTo>
                  <a:cubicBezTo>
                    <a:pt x="222" y="221"/>
                    <a:pt x="222" y="221"/>
                    <a:pt x="222" y="221"/>
                  </a:cubicBezTo>
                  <a:cubicBezTo>
                    <a:pt x="224" y="225"/>
                    <a:pt x="226" y="230"/>
                    <a:pt x="228" y="235"/>
                  </a:cubicBezTo>
                  <a:cubicBezTo>
                    <a:pt x="240" y="197"/>
                    <a:pt x="256" y="159"/>
                    <a:pt x="275" y="123"/>
                  </a:cubicBezTo>
                  <a:cubicBezTo>
                    <a:pt x="272" y="102"/>
                    <a:pt x="260" y="84"/>
                    <a:pt x="243" y="69"/>
                  </a:cubicBezTo>
                  <a:cubicBezTo>
                    <a:pt x="213" y="44"/>
                    <a:pt x="178" y="43"/>
                    <a:pt x="141" y="43"/>
                  </a:cubicBezTo>
                  <a:cubicBezTo>
                    <a:pt x="136" y="43"/>
                    <a:pt x="133" y="34"/>
                    <a:pt x="139" y="32"/>
                  </a:cubicBezTo>
                  <a:cubicBezTo>
                    <a:pt x="151" y="26"/>
                    <a:pt x="165" y="24"/>
                    <a:pt x="178" y="24"/>
                  </a:cubicBezTo>
                  <a:cubicBezTo>
                    <a:pt x="210" y="24"/>
                    <a:pt x="242" y="37"/>
                    <a:pt x="264" y="58"/>
                  </a:cubicBezTo>
                  <a:cubicBezTo>
                    <a:pt x="274" y="67"/>
                    <a:pt x="284" y="79"/>
                    <a:pt x="291" y="94"/>
                  </a:cubicBezTo>
                  <a:cubicBezTo>
                    <a:pt x="296" y="86"/>
                    <a:pt x="300" y="78"/>
                    <a:pt x="305" y="70"/>
                  </a:cubicBezTo>
                  <a:cubicBezTo>
                    <a:pt x="297" y="59"/>
                    <a:pt x="286" y="45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cubicBezTo>
                    <a:pt x="215" y="6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4" y="5"/>
                    <a:pt x="199" y="0"/>
                    <a:pt x="175" y="0"/>
                  </a:cubicBezTo>
                </a:path>
              </a:pathLst>
            </a:custGeom>
            <a:solidFill>
              <a:srgbClr val="EFD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şḻíḑè">
              <a:extLst>
                <a:ext uri="{FF2B5EF4-FFF2-40B4-BE49-F238E27FC236}">
                  <a16:creationId xmlns:a16="http://schemas.microsoft.com/office/drawing/2014/main" id="{A93A8C20-1982-47D8-B599-980E4B287F48}"/>
                </a:ext>
              </a:extLst>
            </p:cNvPr>
            <p:cNvSpPr/>
            <p:nvPr/>
          </p:nvSpPr>
          <p:spPr bwMode="auto">
            <a:xfrm>
              <a:off x="3600450" y="1933576"/>
              <a:ext cx="584200" cy="814388"/>
            </a:xfrm>
            <a:custGeom>
              <a:avLst/>
              <a:gdLst>
                <a:gd name="T0" fmla="*/ 76 w 177"/>
                <a:gd name="T1" fmla="*/ 127 h 247"/>
                <a:gd name="T2" fmla="*/ 37 w 177"/>
                <a:gd name="T3" fmla="*/ 116 h 247"/>
                <a:gd name="T4" fmla="*/ 17 w 177"/>
                <a:gd name="T5" fmla="*/ 89 h 247"/>
                <a:gd name="T6" fmla="*/ 16 w 177"/>
                <a:gd name="T7" fmla="*/ 69 h 247"/>
                <a:gd name="T8" fmla="*/ 26 w 177"/>
                <a:gd name="T9" fmla="*/ 55 h 247"/>
                <a:gd name="T10" fmla="*/ 31 w 177"/>
                <a:gd name="T11" fmla="*/ 54 h 247"/>
                <a:gd name="T12" fmla="*/ 38 w 177"/>
                <a:gd name="T13" fmla="*/ 56 h 247"/>
                <a:gd name="T14" fmla="*/ 63 w 177"/>
                <a:gd name="T15" fmla="*/ 84 h 247"/>
                <a:gd name="T16" fmla="*/ 64 w 177"/>
                <a:gd name="T17" fmla="*/ 86 h 247"/>
                <a:gd name="T18" fmla="*/ 85 w 177"/>
                <a:gd name="T19" fmla="*/ 126 h 247"/>
                <a:gd name="T20" fmla="*/ 76 w 177"/>
                <a:gd name="T21" fmla="*/ 127 h 247"/>
                <a:gd name="T22" fmla="*/ 139 w 177"/>
                <a:gd name="T23" fmla="*/ 103 h 247"/>
                <a:gd name="T24" fmla="*/ 122 w 177"/>
                <a:gd name="T25" fmla="*/ 48 h 247"/>
                <a:gd name="T26" fmla="*/ 124 w 177"/>
                <a:gd name="T27" fmla="*/ 15 h 247"/>
                <a:gd name="T28" fmla="*/ 126 w 177"/>
                <a:gd name="T29" fmla="*/ 15 h 247"/>
                <a:gd name="T30" fmla="*/ 128 w 177"/>
                <a:gd name="T31" fmla="*/ 14 h 247"/>
                <a:gd name="T32" fmla="*/ 133 w 177"/>
                <a:gd name="T33" fmla="*/ 16 h 247"/>
                <a:gd name="T34" fmla="*/ 158 w 177"/>
                <a:gd name="T35" fmla="*/ 54 h 247"/>
                <a:gd name="T36" fmla="*/ 139 w 177"/>
                <a:gd name="T37" fmla="*/ 103 h 247"/>
                <a:gd name="T38" fmla="*/ 126 w 177"/>
                <a:gd name="T39" fmla="*/ 0 h 247"/>
                <a:gd name="T40" fmla="*/ 119 w 177"/>
                <a:gd name="T41" fmla="*/ 2 h 247"/>
                <a:gd name="T42" fmla="*/ 110 w 177"/>
                <a:gd name="T43" fmla="*/ 52 h 247"/>
                <a:gd name="T44" fmla="*/ 129 w 177"/>
                <a:gd name="T45" fmla="*/ 111 h 247"/>
                <a:gd name="T46" fmla="*/ 98 w 177"/>
                <a:gd name="T47" fmla="*/ 124 h 247"/>
                <a:gd name="T48" fmla="*/ 81 w 177"/>
                <a:gd name="T49" fmla="*/ 91 h 247"/>
                <a:gd name="T50" fmla="*/ 81 w 177"/>
                <a:gd name="T51" fmla="*/ 90 h 247"/>
                <a:gd name="T52" fmla="*/ 36 w 177"/>
                <a:gd name="T53" fmla="*/ 41 h 247"/>
                <a:gd name="T54" fmla="*/ 30 w 177"/>
                <a:gd name="T55" fmla="*/ 40 h 247"/>
                <a:gd name="T56" fmla="*/ 19 w 177"/>
                <a:gd name="T57" fmla="*/ 43 h 247"/>
                <a:gd name="T58" fmla="*/ 4 w 177"/>
                <a:gd name="T59" fmla="*/ 66 h 247"/>
                <a:gd name="T60" fmla="*/ 17 w 177"/>
                <a:gd name="T61" fmla="*/ 113 h 247"/>
                <a:gd name="T62" fmla="*/ 75 w 177"/>
                <a:gd name="T63" fmla="*/ 139 h 247"/>
                <a:gd name="T64" fmla="*/ 90 w 177"/>
                <a:gd name="T65" fmla="*/ 138 h 247"/>
                <a:gd name="T66" fmla="*/ 129 w 177"/>
                <a:gd name="T67" fmla="*/ 247 h 247"/>
                <a:gd name="T68" fmla="*/ 133 w 177"/>
                <a:gd name="T69" fmla="*/ 220 h 247"/>
                <a:gd name="T70" fmla="*/ 126 w 177"/>
                <a:gd name="T71" fmla="*/ 200 h 247"/>
                <a:gd name="T72" fmla="*/ 103 w 177"/>
                <a:gd name="T73" fmla="*/ 135 h 247"/>
                <a:gd name="T74" fmla="*/ 134 w 177"/>
                <a:gd name="T75" fmla="*/ 123 h 247"/>
                <a:gd name="T76" fmla="*/ 146 w 177"/>
                <a:gd name="T77" fmla="*/ 150 h 247"/>
                <a:gd name="T78" fmla="*/ 148 w 177"/>
                <a:gd name="T79" fmla="*/ 155 h 247"/>
                <a:gd name="T80" fmla="*/ 154 w 177"/>
                <a:gd name="T81" fmla="*/ 137 h 247"/>
                <a:gd name="T82" fmla="*/ 148 w 177"/>
                <a:gd name="T83" fmla="*/ 123 h 247"/>
                <a:gd name="T84" fmla="*/ 145 w 177"/>
                <a:gd name="T85" fmla="*/ 115 h 247"/>
                <a:gd name="T86" fmla="*/ 168 w 177"/>
                <a:gd name="T87" fmla="*/ 83 h 247"/>
                <a:gd name="T88" fmla="*/ 140 w 177"/>
                <a:gd name="T89" fmla="*/ 6 h 247"/>
                <a:gd name="T90" fmla="*/ 126 w 177"/>
                <a:gd name="T9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7" h="247">
                  <a:moveTo>
                    <a:pt x="76" y="127"/>
                  </a:moveTo>
                  <a:cubicBezTo>
                    <a:pt x="61" y="127"/>
                    <a:pt x="48" y="123"/>
                    <a:pt x="37" y="116"/>
                  </a:cubicBezTo>
                  <a:cubicBezTo>
                    <a:pt x="28" y="109"/>
                    <a:pt x="20" y="99"/>
                    <a:pt x="17" y="89"/>
                  </a:cubicBezTo>
                  <a:cubicBezTo>
                    <a:pt x="15" y="82"/>
                    <a:pt x="15" y="76"/>
                    <a:pt x="16" y="69"/>
                  </a:cubicBezTo>
                  <a:cubicBezTo>
                    <a:pt x="17" y="63"/>
                    <a:pt x="21" y="57"/>
                    <a:pt x="26" y="55"/>
                  </a:cubicBezTo>
                  <a:cubicBezTo>
                    <a:pt x="28" y="54"/>
                    <a:pt x="29" y="54"/>
                    <a:pt x="31" y="54"/>
                  </a:cubicBezTo>
                  <a:cubicBezTo>
                    <a:pt x="33" y="54"/>
                    <a:pt x="36" y="54"/>
                    <a:pt x="38" y="56"/>
                  </a:cubicBezTo>
                  <a:cubicBezTo>
                    <a:pt x="48" y="62"/>
                    <a:pt x="56" y="74"/>
                    <a:pt x="63" y="84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1" y="97"/>
                    <a:pt x="78" y="110"/>
                    <a:pt x="85" y="126"/>
                  </a:cubicBezTo>
                  <a:cubicBezTo>
                    <a:pt x="82" y="127"/>
                    <a:pt x="79" y="127"/>
                    <a:pt x="76" y="127"/>
                  </a:cubicBezTo>
                  <a:moveTo>
                    <a:pt x="139" y="103"/>
                  </a:moveTo>
                  <a:cubicBezTo>
                    <a:pt x="133" y="87"/>
                    <a:pt x="126" y="68"/>
                    <a:pt x="122" y="48"/>
                  </a:cubicBezTo>
                  <a:cubicBezTo>
                    <a:pt x="120" y="38"/>
                    <a:pt x="118" y="20"/>
                    <a:pt x="124" y="15"/>
                  </a:cubicBezTo>
                  <a:cubicBezTo>
                    <a:pt x="125" y="15"/>
                    <a:pt x="125" y="15"/>
                    <a:pt x="126" y="15"/>
                  </a:cubicBezTo>
                  <a:cubicBezTo>
                    <a:pt x="126" y="14"/>
                    <a:pt x="127" y="14"/>
                    <a:pt x="128" y="14"/>
                  </a:cubicBezTo>
                  <a:cubicBezTo>
                    <a:pt x="129" y="14"/>
                    <a:pt x="131" y="15"/>
                    <a:pt x="133" y="16"/>
                  </a:cubicBezTo>
                  <a:cubicBezTo>
                    <a:pt x="145" y="21"/>
                    <a:pt x="155" y="40"/>
                    <a:pt x="158" y="54"/>
                  </a:cubicBezTo>
                  <a:cubicBezTo>
                    <a:pt x="161" y="72"/>
                    <a:pt x="155" y="90"/>
                    <a:pt x="139" y="103"/>
                  </a:cubicBezTo>
                  <a:moveTo>
                    <a:pt x="126" y="0"/>
                  </a:moveTo>
                  <a:cubicBezTo>
                    <a:pt x="123" y="0"/>
                    <a:pt x="121" y="1"/>
                    <a:pt x="119" y="2"/>
                  </a:cubicBezTo>
                  <a:cubicBezTo>
                    <a:pt x="107" y="10"/>
                    <a:pt x="107" y="39"/>
                    <a:pt x="110" y="52"/>
                  </a:cubicBezTo>
                  <a:cubicBezTo>
                    <a:pt x="114" y="70"/>
                    <a:pt x="120" y="89"/>
                    <a:pt x="129" y="111"/>
                  </a:cubicBezTo>
                  <a:cubicBezTo>
                    <a:pt x="120" y="117"/>
                    <a:pt x="109" y="122"/>
                    <a:pt x="98" y="124"/>
                  </a:cubicBezTo>
                  <a:cubicBezTo>
                    <a:pt x="93" y="112"/>
                    <a:pt x="87" y="101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73" y="76"/>
                    <a:pt x="56" y="46"/>
                    <a:pt x="36" y="41"/>
                  </a:cubicBezTo>
                  <a:cubicBezTo>
                    <a:pt x="34" y="40"/>
                    <a:pt x="32" y="40"/>
                    <a:pt x="30" y="40"/>
                  </a:cubicBezTo>
                  <a:cubicBezTo>
                    <a:pt x="26" y="40"/>
                    <a:pt x="22" y="41"/>
                    <a:pt x="19" y="43"/>
                  </a:cubicBezTo>
                  <a:cubicBezTo>
                    <a:pt x="11" y="48"/>
                    <a:pt x="5" y="56"/>
                    <a:pt x="4" y="66"/>
                  </a:cubicBezTo>
                  <a:cubicBezTo>
                    <a:pt x="0" y="83"/>
                    <a:pt x="8" y="103"/>
                    <a:pt x="17" y="113"/>
                  </a:cubicBezTo>
                  <a:cubicBezTo>
                    <a:pt x="30" y="130"/>
                    <a:pt x="51" y="139"/>
                    <a:pt x="75" y="139"/>
                  </a:cubicBezTo>
                  <a:cubicBezTo>
                    <a:pt x="80" y="139"/>
                    <a:pt x="85" y="138"/>
                    <a:pt x="90" y="138"/>
                  </a:cubicBezTo>
                  <a:cubicBezTo>
                    <a:pt x="105" y="173"/>
                    <a:pt x="117" y="210"/>
                    <a:pt x="129" y="247"/>
                  </a:cubicBezTo>
                  <a:cubicBezTo>
                    <a:pt x="130" y="238"/>
                    <a:pt x="131" y="229"/>
                    <a:pt x="133" y="220"/>
                  </a:cubicBezTo>
                  <a:cubicBezTo>
                    <a:pt x="131" y="213"/>
                    <a:pt x="128" y="206"/>
                    <a:pt x="126" y="200"/>
                  </a:cubicBezTo>
                  <a:cubicBezTo>
                    <a:pt x="119" y="178"/>
                    <a:pt x="111" y="156"/>
                    <a:pt x="103" y="135"/>
                  </a:cubicBezTo>
                  <a:cubicBezTo>
                    <a:pt x="114" y="132"/>
                    <a:pt x="125" y="128"/>
                    <a:pt x="134" y="123"/>
                  </a:cubicBezTo>
                  <a:cubicBezTo>
                    <a:pt x="138" y="132"/>
                    <a:pt x="142" y="141"/>
                    <a:pt x="146" y="150"/>
                  </a:cubicBezTo>
                  <a:cubicBezTo>
                    <a:pt x="146" y="152"/>
                    <a:pt x="147" y="154"/>
                    <a:pt x="148" y="155"/>
                  </a:cubicBezTo>
                  <a:cubicBezTo>
                    <a:pt x="150" y="149"/>
                    <a:pt x="152" y="143"/>
                    <a:pt x="154" y="137"/>
                  </a:cubicBezTo>
                  <a:cubicBezTo>
                    <a:pt x="152" y="132"/>
                    <a:pt x="150" y="127"/>
                    <a:pt x="148" y="123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56" y="107"/>
                    <a:pt x="164" y="96"/>
                    <a:pt x="168" y="83"/>
                  </a:cubicBezTo>
                  <a:cubicBezTo>
                    <a:pt x="177" y="56"/>
                    <a:pt x="165" y="24"/>
                    <a:pt x="140" y="6"/>
                  </a:cubicBezTo>
                  <a:cubicBezTo>
                    <a:pt x="135" y="2"/>
                    <a:pt x="130" y="0"/>
                    <a:pt x="126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ṣlïḓé">
              <a:extLst>
                <a:ext uri="{FF2B5EF4-FFF2-40B4-BE49-F238E27FC236}">
                  <a16:creationId xmlns:a16="http://schemas.microsoft.com/office/drawing/2014/main" id="{B65DFFDD-DB46-40F4-80FA-CFBDF89A72BF}"/>
                </a:ext>
              </a:extLst>
            </p:cNvPr>
            <p:cNvSpPr/>
            <p:nvPr/>
          </p:nvSpPr>
          <p:spPr bwMode="auto">
            <a:xfrm>
              <a:off x="3795713" y="1690688"/>
              <a:ext cx="520700" cy="325438"/>
            </a:xfrm>
            <a:custGeom>
              <a:avLst/>
              <a:gdLst>
                <a:gd name="T0" fmla="*/ 45 w 158"/>
                <a:gd name="T1" fmla="*/ 0 h 99"/>
                <a:gd name="T2" fmla="*/ 6 w 158"/>
                <a:gd name="T3" fmla="*/ 8 h 99"/>
                <a:gd name="T4" fmla="*/ 8 w 158"/>
                <a:gd name="T5" fmla="*/ 19 h 99"/>
                <a:gd name="T6" fmla="*/ 110 w 158"/>
                <a:gd name="T7" fmla="*/ 45 h 99"/>
                <a:gd name="T8" fmla="*/ 142 w 158"/>
                <a:gd name="T9" fmla="*/ 99 h 99"/>
                <a:gd name="T10" fmla="*/ 158 w 158"/>
                <a:gd name="T11" fmla="*/ 70 h 99"/>
                <a:gd name="T12" fmla="*/ 131 w 158"/>
                <a:gd name="T13" fmla="*/ 34 h 99"/>
                <a:gd name="T14" fmla="*/ 45 w 158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99">
                  <a:moveTo>
                    <a:pt x="45" y="0"/>
                  </a:moveTo>
                  <a:cubicBezTo>
                    <a:pt x="32" y="0"/>
                    <a:pt x="18" y="2"/>
                    <a:pt x="6" y="8"/>
                  </a:cubicBezTo>
                  <a:cubicBezTo>
                    <a:pt x="0" y="10"/>
                    <a:pt x="3" y="19"/>
                    <a:pt x="8" y="19"/>
                  </a:cubicBezTo>
                  <a:cubicBezTo>
                    <a:pt x="45" y="19"/>
                    <a:pt x="80" y="20"/>
                    <a:pt x="110" y="45"/>
                  </a:cubicBezTo>
                  <a:cubicBezTo>
                    <a:pt x="127" y="60"/>
                    <a:pt x="139" y="78"/>
                    <a:pt x="142" y="99"/>
                  </a:cubicBezTo>
                  <a:cubicBezTo>
                    <a:pt x="147" y="89"/>
                    <a:pt x="153" y="79"/>
                    <a:pt x="158" y="70"/>
                  </a:cubicBezTo>
                  <a:cubicBezTo>
                    <a:pt x="151" y="55"/>
                    <a:pt x="141" y="43"/>
                    <a:pt x="131" y="34"/>
                  </a:cubicBezTo>
                  <a:cubicBezTo>
                    <a:pt x="109" y="13"/>
                    <a:pt x="77" y="0"/>
                    <a:pt x="45" y="0"/>
                  </a:cubicBezTo>
                </a:path>
              </a:pathLst>
            </a:custGeom>
            <a:solidFill>
              <a:srgbClr val="E8B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ṣ1ïḍe">
              <a:extLst>
                <a:ext uri="{FF2B5EF4-FFF2-40B4-BE49-F238E27FC236}">
                  <a16:creationId xmlns:a16="http://schemas.microsoft.com/office/drawing/2014/main" id="{A1FCEAF7-A5C4-4684-A37E-C810194E9FA6}"/>
                </a:ext>
              </a:extLst>
            </p:cNvPr>
            <p:cNvSpPr/>
            <p:nvPr/>
          </p:nvSpPr>
          <p:spPr bwMode="auto">
            <a:xfrm>
              <a:off x="2878138" y="1620838"/>
              <a:ext cx="515938" cy="263525"/>
            </a:xfrm>
            <a:custGeom>
              <a:avLst/>
              <a:gdLst>
                <a:gd name="T0" fmla="*/ 154 w 156"/>
                <a:gd name="T1" fmla="*/ 70 h 80"/>
                <a:gd name="T2" fmla="*/ 129 w 156"/>
                <a:gd name="T3" fmla="*/ 52 h 80"/>
                <a:gd name="T4" fmla="*/ 94 w 156"/>
                <a:gd name="T5" fmla="*/ 34 h 80"/>
                <a:gd name="T6" fmla="*/ 24 w 156"/>
                <a:gd name="T7" fmla="*/ 4 h 80"/>
                <a:gd name="T8" fmla="*/ 14 w 156"/>
                <a:gd name="T9" fmla="*/ 29 h 80"/>
                <a:gd name="T10" fmla="*/ 85 w 156"/>
                <a:gd name="T11" fmla="*/ 56 h 80"/>
                <a:gd name="T12" fmla="*/ 119 w 156"/>
                <a:gd name="T13" fmla="*/ 69 h 80"/>
                <a:gd name="T14" fmla="*/ 151 w 156"/>
                <a:gd name="T15" fmla="*/ 78 h 80"/>
                <a:gd name="T16" fmla="*/ 154 w 156"/>
                <a:gd name="T17" fmla="*/ 7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80">
                  <a:moveTo>
                    <a:pt x="154" y="70"/>
                  </a:moveTo>
                  <a:cubicBezTo>
                    <a:pt x="149" y="61"/>
                    <a:pt x="138" y="56"/>
                    <a:pt x="129" y="52"/>
                  </a:cubicBezTo>
                  <a:cubicBezTo>
                    <a:pt x="117" y="45"/>
                    <a:pt x="105" y="39"/>
                    <a:pt x="94" y="34"/>
                  </a:cubicBezTo>
                  <a:cubicBezTo>
                    <a:pt x="71" y="22"/>
                    <a:pt x="48" y="12"/>
                    <a:pt x="24" y="4"/>
                  </a:cubicBezTo>
                  <a:cubicBezTo>
                    <a:pt x="10" y="0"/>
                    <a:pt x="0" y="23"/>
                    <a:pt x="14" y="29"/>
                  </a:cubicBezTo>
                  <a:cubicBezTo>
                    <a:pt x="37" y="39"/>
                    <a:pt x="61" y="47"/>
                    <a:pt x="85" y="56"/>
                  </a:cubicBezTo>
                  <a:cubicBezTo>
                    <a:pt x="96" y="61"/>
                    <a:pt x="108" y="65"/>
                    <a:pt x="119" y="69"/>
                  </a:cubicBezTo>
                  <a:cubicBezTo>
                    <a:pt x="129" y="73"/>
                    <a:pt x="140" y="80"/>
                    <a:pt x="151" y="78"/>
                  </a:cubicBezTo>
                  <a:cubicBezTo>
                    <a:pt x="154" y="77"/>
                    <a:pt x="156" y="73"/>
                    <a:pt x="154" y="70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ş1ïḍé">
              <a:extLst>
                <a:ext uri="{FF2B5EF4-FFF2-40B4-BE49-F238E27FC236}">
                  <a16:creationId xmlns:a16="http://schemas.microsoft.com/office/drawing/2014/main" id="{71617003-7757-45E6-A0F1-3B7CA61BBA49}"/>
                </a:ext>
              </a:extLst>
            </p:cNvPr>
            <p:cNvSpPr/>
            <p:nvPr/>
          </p:nvSpPr>
          <p:spPr bwMode="auto">
            <a:xfrm>
              <a:off x="2924175" y="1838326"/>
              <a:ext cx="373063" cy="138113"/>
            </a:xfrm>
            <a:custGeom>
              <a:avLst/>
              <a:gdLst>
                <a:gd name="T0" fmla="*/ 108 w 113"/>
                <a:gd name="T1" fmla="*/ 28 h 42"/>
                <a:gd name="T2" fmla="*/ 65 w 113"/>
                <a:gd name="T3" fmla="*/ 10 h 42"/>
                <a:gd name="T4" fmla="*/ 16 w 113"/>
                <a:gd name="T5" fmla="*/ 1 h 42"/>
                <a:gd name="T6" fmla="*/ 13 w 113"/>
                <a:gd name="T7" fmla="*/ 24 h 42"/>
                <a:gd name="T8" fmla="*/ 59 w 113"/>
                <a:gd name="T9" fmla="*/ 32 h 42"/>
                <a:gd name="T10" fmla="*/ 103 w 113"/>
                <a:gd name="T11" fmla="*/ 40 h 42"/>
                <a:gd name="T12" fmla="*/ 108 w 113"/>
                <a:gd name="T13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2">
                  <a:moveTo>
                    <a:pt x="108" y="28"/>
                  </a:moveTo>
                  <a:cubicBezTo>
                    <a:pt x="97" y="18"/>
                    <a:pt x="79" y="14"/>
                    <a:pt x="65" y="10"/>
                  </a:cubicBezTo>
                  <a:cubicBezTo>
                    <a:pt x="49" y="6"/>
                    <a:pt x="33" y="2"/>
                    <a:pt x="16" y="1"/>
                  </a:cubicBezTo>
                  <a:cubicBezTo>
                    <a:pt x="2" y="0"/>
                    <a:pt x="0" y="22"/>
                    <a:pt x="13" y="24"/>
                  </a:cubicBezTo>
                  <a:cubicBezTo>
                    <a:pt x="28" y="27"/>
                    <a:pt x="44" y="29"/>
                    <a:pt x="59" y="32"/>
                  </a:cubicBezTo>
                  <a:cubicBezTo>
                    <a:pt x="73" y="35"/>
                    <a:pt x="89" y="42"/>
                    <a:pt x="103" y="40"/>
                  </a:cubicBezTo>
                  <a:cubicBezTo>
                    <a:pt x="109" y="40"/>
                    <a:pt x="113" y="33"/>
                    <a:pt x="108" y="28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šľîḋè">
              <a:extLst>
                <a:ext uri="{FF2B5EF4-FFF2-40B4-BE49-F238E27FC236}">
                  <a16:creationId xmlns:a16="http://schemas.microsoft.com/office/drawing/2014/main" id="{DD2B7380-A22F-4566-BBE8-E6135123A906}"/>
                </a:ext>
              </a:extLst>
            </p:cNvPr>
            <p:cNvSpPr/>
            <p:nvPr/>
          </p:nvSpPr>
          <p:spPr bwMode="auto">
            <a:xfrm>
              <a:off x="3201988" y="1522413"/>
              <a:ext cx="187325" cy="223838"/>
            </a:xfrm>
            <a:custGeom>
              <a:avLst/>
              <a:gdLst>
                <a:gd name="T0" fmla="*/ 54 w 57"/>
                <a:gd name="T1" fmla="*/ 53 h 68"/>
                <a:gd name="T2" fmla="*/ 53 w 57"/>
                <a:gd name="T3" fmla="*/ 53 h 68"/>
                <a:gd name="T4" fmla="*/ 57 w 57"/>
                <a:gd name="T5" fmla="*/ 57 h 68"/>
                <a:gd name="T6" fmla="*/ 45 w 57"/>
                <a:gd name="T7" fmla="*/ 37 h 68"/>
                <a:gd name="T8" fmla="*/ 29 w 57"/>
                <a:gd name="T9" fmla="*/ 14 h 68"/>
                <a:gd name="T10" fmla="*/ 11 w 57"/>
                <a:gd name="T11" fmla="*/ 28 h 68"/>
                <a:gd name="T12" fmla="*/ 40 w 57"/>
                <a:gd name="T13" fmla="*/ 62 h 68"/>
                <a:gd name="T14" fmla="*/ 57 w 57"/>
                <a:gd name="T15" fmla="*/ 58 h 68"/>
                <a:gd name="T16" fmla="*/ 54 w 57"/>
                <a:gd name="T17" fmla="*/ 5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68">
                  <a:moveTo>
                    <a:pt x="54" y="53"/>
                  </a:moveTo>
                  <a:cubicBezTo>
                    <a:pt x="53" y="53"/>
                    <a:pt x="53" y="53"/>
                    <a:pt x="53" y="53"/>
                  </a:cubicBezTo>
                  <a:cubicBezTo>
                    <a:pt x="55" y="54"/>
                    <a:pt x="56" y="56"/>
                    <a:pt x="57" y="57"/>
                  </a:cubicBezTo>
                  <a:cubicBezTo>
                    <a:pt x="54" y="50"/>
                    <a:pt x="49" y="44"/>
                    <a:pt x="45" y="37"/>
                  </a:cubicBezTo>
                  <a:cubicBezTo>
                    <a:pt x="40" y="29"/>
                    <a:pt x="35" y="21"/>
                    <a:pt x="29" y="14"/>
                  </a:cubicBezTo>
                  <a:cubicBezTo>
                    <a:pt x="19" y="0"/>
                    <a:pt x="0" y="14"/>
                    <a:pt x="11" y="28"/>
                  </a:cubicBezTo>
                  <a:cubicBezTo>
                    <a:pt x="20" y="39"/>
                    <a:pt x="29" y="52"/>
                    <a:pt x="40" y="62"/>
                  </a:cubicBezTo>
                  <a:cubicBezTo>
                    <a:pt x="46" y="67"/>
                    <a:pt x="56" y="68"/>
                    <a:pt x="57" y="58"/>
                  </a:cubicBezTo>
                  <a:cubicBezTo>
                    <a:pt x="57" y="56"/>
                    <a:pt x="56" y="54"/>
                    <a:pt x="54" y="5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S1îḓe">
              <a:extLst>
                <a:ext uri="{FF2B5EF4-FFF2-40B4-BE49-F238E27FC236}">
                  <a16:creationId xmlns:a16="http://schemas.microsoft.com/office/drawing/2014/main" id="{2969225D-FF94-4201-A710-58688D585FF8}"/>
                </a:ext>
              </a:extLst>
            </p:cNvPr>
            <p:cNvSpPr/>
            <p:nvPr/>
          </p:nvSpPr>
          <p:spPr bwMode="auto">
            <a:xfrm>
              <a:off x="4214813" y="1169988"/>
              <a:ext cx="368300" cy="454025"/>
            </a:xfrm>
            <a:custGeom>
              <a:avLst/>
              <a:gdLst>
                <a:gd name="T0" fmla="*/ 0 w 112"/>
                <a:gd name="T1" fmla="*/ 131 h 138"/>
                <a:gd name="T2" fmla="*/ 13 w 112"/>
                <a:gd name="T3" fmla="*/ 103 h 138"/>
                <a:gd name="T4" fmla="*/ 35 w 112"/>
                <a:gd name="T5" fmla="*/ 70 h 138"/>
                <a:gd name="T6" fmla="*/ 82 w 112"/>
                <a:gd name="T7" fmla="*/ 11 h 138"/>
                <a:gd name="T8" fmla="*/ 102 w 112"/>
                <a:gd name="T9" fmla="*/ 27 h 138"/>
                <a:gd name="T10" fmla="*/ 54 w 112"/>
                <a:gd name="T11" fmla="*/ 85 h 138"/>
                <a:gd name="T12" fmla="*/ 30 w 112"/>
                <a:gd name="T13" fmla="*/ 114 h 138"/>
                <a:gd name="T14" fmla="*/ 7 w 112"/>
                <a:gd name="T15" fmla="*/ 136 h 138"/>
                <a:gd name="T16" fmla="*/ 0 w 112"/>
                <a:gd name="T17" fmla="*/ 13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38">
                  <a:moveTo>
                    <a:pt x="0" y="131"/>
                  </a:moveTo>
                  <a:cubicBezTo>
                    <a:pt x="0" y="120"/>
                    <a:pt x="8" y="111"/>
                    <a:pt x="13" y="103"/>
                  </a:cubicBezTo>
                  <a:cubicBezTo>
                    <a:pt x="20" y="92"/>
                    <a:pt x="28" y="81"/>
                    <a:pt x="35" y="70"/>
                  </a:cubicBezTo>
                  <a:cubicBezTo>
                    <a:pt x="49" y="49"/>
                    <a:pt x="65" y="29"/>
                    <a:pt x="82" y="11"/>
                  </a:cubicBezTo>
                  <a:cubicBezTo>
                    <a:pt x="92" y="0"/>
                    <a:pt x="112" y="15"/>
                    <a:pt x="102" y="27"/>
                  </a:cubicBezTo>
                  <a:cubicBezTo>
                    <a:pt x="87" y="47"/>
                    <a:pt x="70" y="66"/>
                    <a:pt x="54" y="85"/>
                  </a:cubicBezTo>
                  <a:cubicBezTo>
                    <a:pt x="46" y="95"/>
                    <a:pt x="38" y="104"/>
                    <a:pt x="30" y="114"/>
                  </a:cubicBezTo>
                  <a:cubicBezTo>
                    <a:pt x="23" y="122"/>
                    <a:pt x="17" y="133"/>
                    <a:pt x="7" y="136"/>
                  </a:cubicBezTo>
                  <a:cubicBezTo>
                    <a:pt x="3" y="138"/>
                    <a:pt x="0" y="134"/>
                    <a:pt x="0" y="131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ṧļiḍé">
              <a:extLst>
                <a:ext uri="{FF2B5EF4-FFF2-40B4-BE49-F238E27FC236}">
                  <a16:creationId xmlns:a16="http://schemas.microsoft.com/office/drawing/2014/main" id="{139C0DE6-6CA5-4BD2-9866-D4123FED07BF}"/>
                </a:ext>
              </a:extLst>
            </p:cNvPr>
            <p:cNvSpPr/>
            <p:nvPr/>
          </p:nvSpPr>
          <p:spPr bwMode="auto">
            <a:xfrm>
              <a:off x="4340225" y="1370013"/>
              <a:ext cx="306388" cy="284163"/>
            </a:xfrm>
            <a:custGeom>
              <a:avLst/>
              <a:gdLst>
                <a:gd name="T0" fmla="*/ 2 w 93"/>
                <a:gd name="T1" fmla="*/ 76 h 86"/>
                <a:gd name="T2" fmla="*/ 31 w 93"/>
                <a:gd name="T3" fmla="*/ 39 h 86"/>
                <a:gd name="T4" fmla="*/ 69 w 93"/>
                <a:gd name="T5" fmla="*/ 7 h 86"/>
                <a:gd name="T6" fmla="*/ 83 w 93"/>
                <a:gd name="T7" fmla="*/ 26 h 86"/>
                <a:gd name="T8" fmla="*/ 46 w 93"/>
                <a:gd name="T9" fmla="*/ 56 h 86"/>
                <a:gd name="T10" fmla="*/ 12 w 93"/>
                <a:gd name="T11" fmla="*/ 84 h 86"/>
                <a:gd name="T12" fmla="*/ 2 w 93"/>
                <a:gd name="T13" fmla="*/ 7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6">
                  <a:moveTo>
                    <a:pt x="2" y="76"/>
                  </a:moveTo>
                  <a:cubicBezTo>
                    <a:pt x="6" y="61"/>
                    <a:pt x="20" y="50"/>
                    <a:pt x="31" y="39"/>
                  </a:cubicBezTo>
                  <a:cubicBezTo>
                    <a:pt x="43" y="27"/>
                    <a:pt x="55" y="16"/>
                    <a:pt x="69" y="7"/>
                  </a:cubicBezTo>
                  <a:cubicBezTo>
                    <a:pt x="80" y="0"/>
                    <a:pt x="93" y="18"/>
                    <a:pt x="83" y="26"/>
                  </a:cubicBezTo>
                  <a:cubicBezTo>
                    <a:pt x="71" y="36"/>
                    <a:pt x="58" y="46"/>
                    <a:pt x="46" y="56"/>
                  </a:cubicBezTo>
                  <a:cubicBezTo>
                    <a:pt x="35" y="65"/>
                    <a:pt x="25" y="78"/>
                    <a:pt x="12" y="84"/>
                  </a:cubicBezTo>
                  <a:cubicBezTo>
                    <a:pt x="7" y="86"/>
                    <a:pt x="0" y="82"/>
                    <a:pt x="2" y="7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śḻïḍé">
              <a:extLst>
                <a:ext uri="{FF2B5EF4-FFF2-40B4-BE49-F238E27FC236}">
                  <a16:creationId xmlns:a16="http://schemas.microsoft.com/office/drawing/2014/main" id="{3E7E3BEF-AE86-492A-B4EA-1087B4BD3F70}"/>
                </a:ext>
              </a:extLst>
            </p:cNvPr>
            <p:cNvSpPr/>
            <p:nvPr/>
          </p:nvSpPr>
          <p:spPr bwMode="auto">
            <a:xfrm>
              <a:off x="4138613" y="1255713"/>
              <a:ext cx="101600" cy="252413"/>
            </a:xfrm>
            <a:custGeom>
              <a:avLst/>
              <a:gdLst>
                <a:gd name="T0" fmla="*/ 2 w 31"/>
                <a:gd name="T1" fmla="*/ 63 h 77"/>
                <a:gd name="T2" fmla="*/ 2 w 31"/>
                <a:gd name="T3" fmla="*/ 63 h 77"/>
                <a:gd name="T4" fmla="*/ 2 w 31"/>
                <a:gd name="T5" fmla="*/ 68 h 77"/>
                <a:gd name="T6" fmla="*/ 2 w 31"/>
                <a:gd name="T7" fmla="*/ 45 h 77"/>
                <a:gd name="T8" fmla="*/ 5 w 31"/>
                <a:gd name="T9" fmla="*/ 16 h 77"/>
                <a:gd name="T10" fmla="*/ 28 w 31"/>
                <a:gd name="T11" fmla="*/ 20 h 77"/>
                <a:gd name="T12" fmla="*/ 19 w 31"/>
                <a:gd name="T13" fmla="*/ 64 h 77"/>
                <a:gd name="T14" fmla="*/ 2 w 31"/>
                <a:gd name="T15" fmla="*/ 69 h 77"/>
                <a:gd name="T16" fmla="*/ 2 w 31"/>
                <a:gd name="T17" fmla="*/ 6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77">
                  <a:moveTo>
                    <a:pt x="2" y="63"/>
                  </a:moveTo>
                  <a:cubicBezTo>
                    <a:pt x="2" y="63"/>
                    <a:pt x="2" y="63"/>
                    <a:pt x="2" y="63"/>
                  </a:cubicBezTo>
                  <a:cubicBezTo>
                    <a:pt x="2" y="64"/>
                    <a:pt x="2" y="66"/>
                    <a:pt x="2" y="68"/>
                  </a:cubicBezTo>
                  <a:cubicBezTo>
                    <a:pt x="0" y="60"/>
                    <a:pt x="1" y="53"/>
                    <a:pt x="2" y="45"/>
                  </a:cubicBezTo>
                  <a:cubicBezTo>
                    <a:pt x="3" y="35"/>
                    <a:pt x="4" y="26"/>
                    <a:pt x="5" y="16"/>
                  </a:cubicBezTo>
                  <a:cubicBezTo>
                    <a:pt x="6" y="0"/>
                    <a:pt x="31" y="3"/>
                    <a:pt x="28" y="20"/>
                  </a:cubicBezTo>
                  <a:cubicBezTo>
                    <a:pt x="25" y="34"/>
                    <a:pt x="23" y="50"/>
                    <a:pt x="19" y="64"/>
                  </a:cubicBezTo>
                  <a:cubicBezTo>
                    <a:pt x="16" y="71"/>
                    <a:pt x="8" y="77"/>
                    <a:pt x="2" y="69"/>
                  </a:cubicBezTo>
                  <a:cubicBezTo>
                    <a:pt x="1" y="67"/>
                    <a:pt x="1" y="65"/>
                    <a:pt x="2" y="6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$ľídè">
              <a:extLst>
                <a:ext uri="{FF2B5EF4-FFF2-40B4-BE49-F238E27FC236}">
                  <a16:creationId xmlns:a16="http://schemas.microsoft.com/office/drawing/2014/main" id="{438FC571-4420-4200-B3D9-DAAC3D705654}"/>
                </a:ext>
              </a:extLst>
            </p:cNvPr>
            <p:cNvSpPr/>
            <p:nvPr/>
          </p:nvSpPr>
          <p:spPr bwMode="auto">
            <a:xfrm>
              <a:off x="7051675" y="2649538"/>
              <a:ext cx="1744663" cy="1743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sļídé">
              <a:extLst>
                <a:ext uri="{FF2B5EF4-FFF2-40B4-BE49-F238E27FC236}">
                  <a16:creationId xmlns:a16="http://schemas.microsoft.com/office/drawing/2014/main" id="{BCA27EB6-A2B3-432B-96C5-6CCAB1C2B118}"/>
                </a:ext>
              </a:extLst>
            </p:cNvPr>
            <p:cNvSpPr/>
            <p:nvPr/>
          </p:nvSpPr>
          <p:spPr bwMode="auto">
            <a:xfrm>
              <a:off x="7275513" y="2870201"/>
              <a:ext cx="1298575" cy="1298575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ŝľïdé">
              <a:extLst>
                <a:ext uri="{FF2B5EF4-FFF2-40B4-BE49-F238E27FC236}">
                  <a16:creationId xmlns:a16="http://schemas.microsoft.com/office/drawing/2014/main" id="{8D752E1B-CB17-441D-85CC-6E827298A8B8}"/>
                </a:ext>
              </a:extLst>
            </p:cNvPr>
            <p:cNvSpPr/>
            <p:nvPr/>
          </p:nvSpPr>
          <p:spPr bwMode="auto">
            <a:xfrm>
              <a:off x="7429500" y="3025776"/>
              <a:ext cx="990600" cy="98901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sḻiḋé">
              <a:extLst>
                <a:ext uri="{FF2B5EF4-FFF2-40B4-BE49-F238E27FC236}">
                  <a16:creationId xmlns:a16="http://schemas.microsoft.com/office/drawing/2014/main" id="{3471FA3C-1041-4DED-AEE9-284C6BF92813}"/>
                </a:ext>
              </a:extLst>
            </p:cNvPr>
            <p:cNvSpPr/>
            <p:nvPr/>
          </p:nvSpPr>
          <p:spPr bwMode="auto">
            <a:xfrm>
              <a:off x="7716838" y="3314701"/>
              <a:ext cx="412750" cy="412750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ṡļíḋe">
              <a:extLst>
                <a:ext uri="{FF2B5EF4-FFF2-40B4-BE49-F238E27FC236}">
                  <a16:creationId xmlns:a16="http://schemas.microsoft.com/office/drawing/2014/main" id="{C971AC73-3266-4B32-B110-D0C011F96F7C}"/>
                </a:ext>
              </a:extLst>
            </p:cNvPr>
            <p:cNvSpPr/>
            <p:nvPr/>
          </p:nvSpPr>
          <p:spPr bwMode="auto">
            <a:xfrm>
              <a:off x="7924800" y="2649538"/>
              <a:ext cx="6350" cy="0"/>
            </a:xfrm>
            <a:custGeom>
              <a:avLst/>
              <a:gdLst>
                <a:gd name="T0" fmla="*/ 2 w 2"/>
                <a:gd name="T1" fmla="*/ 2 w 2"/>
                <a:gd name="T2" fmla="*/ 2 w 2"/>
                <a:gd name="T3" fmla="*/ 1 w 2"/>
                <a:gd name="T4" fmla="*/ 1 w 2"/>
                <a:gd name="T5" fmla="*/ 1 w 2"/>
                <a:gd name="T6" fmla="*/ 1 w 2"/>
                <a:gd name="T7" fmla="*/ 1 w 2"/>
                <a:gd name="T8" fmla="*/ 1 w 2"/>
                <a:gd name="T9" fmla="*/ 1 w 2"/>
                <a:gd name="T10" fmla="*/ 1 w 2"/>
                <a:gd name="T11" fmla="*/ 1 w 2"/>
                <a:gd name="T12" fmla="*/ 1 w 2"/>
                <a:gd name="T13" fmla="*/ 1 w 2"/>
                <a:gd name="T14" fmla="*/ 1 w 2"/>
                <a:gd name="T15" fmla="*/ 0 w 2"/>
                <a:gd name="T16" fmla="*/ 1 w 2"/>
                <a:gd name="T17" fmla="*/ 0 w 2"/>
                <a:gd name="T18" fmla="*/ 0 w 2"/>
                <a:gd name="T19" fmla="*/ 0 w 2"/>
                <a:gd name="T20" fmla="*/ 0 w 2"/>
                <a:gd name="T21" fmla="*/ 0 w 2"/>
                <a:gd name="T22" fmla="*/ 0 w 2"/>
                <a:gd name="T2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C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ṩľïḑê">
              <a:extLst>
                <a:ext uri="{FF2B5EF4-FFF2-40B4-BE49-F238E27FC236}">
                  <a16:creationId xmlns:a16="http://schemas.microsoft.com/office/drawing/2014/main" id="{AFD93C40-DB6F-4E6C-B1BA-1B1AABB07B95}"/>
                </a:ext>
              </a:extLst>
            </p:cNvPr>
            <p:cNvSpPr/>
            <p:nvPr/>
          </p:nvSpPr>
          <p:spPr bwMode="auto">
            <a:xfrm>
              <a:off x="7051675" y="3519488"/>
              <a:ext cx="0" cy="17463"/>
            </a:xfrm>
            <a:custGeom>
              <a:avLst/>
              <a:gdLst>
                <a:gd name="T0" fmla="*/ 5 h 5"/>
                <a:gd name="T1" fmla="*/ 5 h 5"/>
                <a:gd name="T2" fmla="*/ 5 h 5"/>
                <a:gd name="T3" fmla="*/ 4 h 5"/>
                <a:gd name="T4" fmla="*/ 4 h 5"/>
                <a:gd name="T5" fmla="*/ 4 h 5"/>
                <a:gd name="T6" fmla="*/ 4 h 5"/>
                <a:gd name="T7" fmla="*/ 4 h 5"/>
                <a:gd name="T8" fmla="*/ 4 h 5"/>
                <a:gd name="T9" fmla="*/ 4 h 5"/>
                <a:gd name="T10" fmla="*/ 4 h 5"/>
                <a:gd name="T11" fmla="*/ 4 h 5"/>
                <a:gd name="T12" fmla="*/ 3 h 5"/>
                <a:gd name="T13" fmla="*/ 3 h 5"/>
                <a:gd name="T14" fmla="*/ 3 h 5"/>
                <a:gd name="T15" fmla="*/ 3 h 5"/>
                <a:gd name="T16" fmla="*/ 3 h 5"/>
                <a:gd name="T17" fmla="*/ 3 h 5"/>
                <a:gd name="T18" fmla="*/ 3 h 5"/>
                <a:gd name="T19" fmla="*/ 3 h 5"/>
                <a:gd name="T20" fmla="*/ 3 h 5"/>
                <a:gd name="T21" fmla="*/ 2 h 5"/>
                <a:gd name="T22" fmla="*/ 2 h 5"/>
                <a:gd name="T23" fmla="*/ 2 h 5"/>
                <a:gd name="T24" fmla="*/ 2 h 5"/>
                <a:gd name="T25" fmla="*/ 2 h 5"/>
                <a:gd name="T26" fmla="*/ 2 h 5"/>
                <a:gd name="T27" fmla="*/ 1 h 5"/>
                <a:gd name="T28" fmla="*/ 2 h 5"/>
                <a:gd name="T29" fmla="*/ 1 h 5"/>
                <a:gd name="T30" fmla="*/ 1 h 5"/>
                <a:gd name="T31" fmla="*/ 1 h 5"/>
                <a:gd name="T32" fmla="*/ 1 h 5"/>
                <a:gd name="T33" fmla="*/ 1 h 5"/>
                <a:gd name="T34" fmla="*/ 1 h 5"/>
                <a:gd name="T35" fmla="*/ 1 h 5"/>
                <a:gd name="T36" fmla="*/ 0 h 5"/>
                <a:gd name="T37" fmla="*/ 0 h 5"/>
                <a:gd name="T38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  <a:cxn ang="0">
                  <a:pos x="0" y="T38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ṥ1îḋé">
              <a:extLst>
                <a:ext uri="{FF2B5EF4-FFF2-40B4-BE49-F238E27FC236}">
                  <a16:creationId xmlns:a16="http://schemas.microsoft.com/office/drawing/2014/main" id="{A52E7660-6585-4A90-B767-7121B31EBF23}"/>
                </a:ext>
              </a:extLst>
            </p:cNvPr>
            <p:cNvSpPr/>
            <p:nvPr/>
          </p:nvSpPr>
          <p:spPr bwMode="auto">
            <a:xfrm>
              <a:off x="7051675" y="2649538"/>
              <a:ext cx="1536700" cy="1700213"/>
            </a:xfrm>
            <a:custGeom>
              <a:avLst/>
              <a:gdLst>
                <a:gd name="T0" fmla="*/ 265 w 466"/>
                <a:gd name="T1" fmla="*/ 0 h 516"/>
                <a:gd name="T2" fmla="*/ 248 w 466"/>
                <a:gd name="T3" fmla="*/ 0 h 516"/>
                <a:gd name="T4" fmla="*/ 31 w 466"/>
                <a:gd name="T5" fmla="*/ 140 h 516"/>
                <a:gd name="T6" fmla="*/ 27 w 466"/>
                <a:gd name="T7" fmla="*/ 148 h 516"/>
                <a:gd name="T8" fmla="*/ 11 w 466"/>
                <a:gd name="T9" fmla="*/ 190 h 516"/>
                <a:gd name="T10" fmla="*/ 1 w 466"/>
                <a:gd name="T11" fmla="*/ 242 h 516"/>
                <a:gd name="T12" fmla="*/ 0 w 466"/>
                <a:gd name="T13" fmla="*/ 264 h 516"/>
                <a:gd name="T14" fmla="*/ 0 w 466"/>
                <a:gd name="T15" fmla="*/ 264 h 516"/>
                <a:gd name="T16" fmla="*/ 0 w 466"/>
                <a:gd name="T17" fmla="*/ 264 h 516"/>
                <a:gd name="T18" fmla="*/ 0 w 466"/>
                <a:gd name="T19" fmla="*/ 265 h 516"/>
                <a:gd name="T20" fmla="*/ 0 w 466"/>
                <a:gd name="T21" fmla="*/ 265 h 516"/>
                <a:gd name="T22" fmla="*/ 0 w 466"/>
                <a:gd name="T23" fmla="*/ 265 h 516"/>
                <a:gd name="T24" fmla="*/ 0 w 466"/>
                <a:gd name="T25" fmla="*/ 265 h 516"/>
                <a:gd name="T26" fmla="*/ 0 w 466"/>
                <a:gd name="T27" fmla="*/ 265 h 516"/>
                <a:gd name="T28" fmla="*/ 0 w 466"/>
                <a:gd name="T29" fmla="*/ 266 h 516"/>
                <a:gd name="T30" fmla="*/ 0 w 466"/>
                <a:gd name="T31" fmla="*/ 266 h 516"/>
                <a:gd name="T32" fmla="*/ 0 w 466"/>
                <a:gd name="T33" fmla="*/ 266 h 516"/>
                <a:gd name="T34" fmla="*/ 0 w 466"/>
                <a:gd name="T35" fmla="*/ 266 h 516"/>
                <a:gd name="T36" fmla="*/ 0 w 466"/>
                <a:gd name="T37" fmla="*/ 266 h 516"/>
                <a:gd name="T38" fmla="*/ 0 w 466"/>
                <a:gd name="T39" fmla="*/ 267 h 516"/>
                <a:gd name="T40" fmla="*/ 0 w 466"/>
                <a:gd name="T41" fmla="*/ 267 h 516"/>
                <a:gd name="T42" fmla="*/ 0 w 466"/>
                <a:gd name="T43" fmla="*/ 267 h 516"/>
                <a:gd name="T44" fmla="*/ 0 w 466"/>
                <a:gd name="T45" fmla="*/ 267 h 516"/>
                <a:gd name="T46" fmla="*/ 0 w 466"/>
                <a:gd name="T47" fmla="*/ 267 h 516"/>
                <a:gd name="T48" fmla="*/ 0 w 466"/>
                <a:gd name="T49" fmla="*/ 267 h 516"/>
                <a:gd name="T50" fmla="*/ 0 w 466"/>
                <a:gd name="T51" fmla="*/ 268 h 516"/>
                <a:gd name="T52" fmla="*/ 0 w 466"/>
                <a:gd name="T53" fmla="*/ 268 h 516"/>
                <a:gd name="T54" fmla="*/ 0 w 466"/>
                <a:gd name="T55" fmla="*/ 268 h 516"/>
                <a:gd name="T56" fmla="*/ 0 w 466"/>
                <a:gd name="T57" fmla="*/ 268 h 516"/>
                <a:gd name="T58" fmla="*/ 0 w 466"/>
                <a:gd name="T59" fmla="*/ 268 h 516"/>
                <a:gd name="T60" fmla="*/ 0 w 466"/>
                <a:gd name="T61" fmla="*/ 268 h 516"/>
                <a:gd name="T62" fmla="*/ 0 w 466"/>
                <a:gd name="T63" fmla="*/ 269 h 516"/>
                <a:gd name="T64" fmla="*/ 0 w 466"/>
                <a:gd name="T65" fmla="*/ 269 h 516"/>
                <a:gd name="T66" fmla="*/ 184 w 466"/>
                <a:gd name="T67" fmla="*/ 516 h 516"/>
                <a:gd name="T68" fmla="*/ 191 w 466"/>
                <a:gd name="T69" fmla="*/ 447 h 516"/>
                <a:gd name="T70" fmla="*/ 68 w 466"/>
                <a:gd name="T71" fmla="*/ 264 h 516"/>
                <a:gd name="T72" fmla="*/ 265 w 466"/>
                <a:gd name="T73" fmla="*/ 67 h 516"/>
                <a:gd name="T74" fmla="*/ 408 w 466"/>
                <a:gd name="T75" fmla="*/ 128 h 516"/>
                <a:gd name="T76" fmla="*/ 466 w 466"/>
                <a:gd name="T77" fmla="*/ 92 h 516"/>
                <a:gd name="T78" fmla="*/ 267 w 466"/>
                <a:gd name="T79" fmla="*/ 0 h 516"/>
                <a:gd name="T80" fmla="*/ 267 w 466"/>
                <a:gd name="T81" fmla="*/ 0 h 516"/>
                <a:gd name="T82" fmla="*/ 266 w 466"/>
                <a:gd name="T83" fmla="*/ 0 h 516"/>
                <a:gd name="T84" fmla="*/ 266 w 466"/>
                <a:gd name="T85" fmla="*/ 0 h 516"/>
                <a:gd name="T86" fmla="*/ 266 w 466"/>
                <a:gd name="T87" fmla="*/ 0 h 516"/>
                <a:gd name="T88" fmla="*/ 266 w 466"/>
                <a:gd name="T89" fmla="*/ 0 h 516"/>
                <a:gd name="T90" fmla="*/ 266 w 466"/>
                <a:gd name="T91" fmla="*/ 0 h 516"/>
                <a:gd name="T92" fmla="*/ 266 w 466"/>
                <a:gd name="T93" fmla="*/ 0 h 516"/>
                <a:gd name="T94" fmla="*/ 266 w 466"/>
                <a:gd name="T95" fmla="*/ 0 h 516"/>
                <a:gd name="T96" fmla="*/ 266 w 466"/>
                <a:gd name="T97" fmla="*/ 0 h 516"/>
                <a:gd name="T98" fmla="*/ 266 w 466"/>
                <a:gd name="T99" fmla="*/ 0 h 516"/>
                <a:gd name="T100" fmla="*/ 265 w 466"/>
                <a:gd name="T101" fmla="*/ 0 h 516"/>
                <a:gd name="T102" fmla="*/ 265 w 466"/>
                <a:gd name="T103" fmla="*/ 0 h 516"/>
                <a:gd name="T104" fmla="*/ 265 w 466"/>
                <a:gd name="T105" fmla="*/ 0 h 516"/>
                <a:gd name="T106" fmla="*/ 265 w 466"/>
                <a:gd name="T107" fmla="*/ 0 h 516"/>
                <a:gd name="T108" fmla="*/ 265 w 466"/>
                <a:gd name="T109" fmla="*/ 0 h 516"/>
                <a:gd name="T110" fmla="*/ 265 w 466"/>
                <a:gd name="T111" fmla="*/ 0 h 516"/>
                <a:gd name="T112" fmla="*/ 265 w 466"/>
                <a:gd name="T113" fmla="*/ 0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6" h="516">
                  <a:moveTo>
                    <a:pt x="265" y="0"/>
                  </a:moveTo>
                  <a:cubicBezTo>
                    <a:pt x="259" y="0"/>
                    <a:pt x="253" y="0"/>
                    <a:pt x="248" y="0"/>
                  </a:cubicBezTo>
                  <a:cubicBezTo>
                    <a:pt x="154" y="6"/>
                    <a:pt x="73" y="61"/>
                    <a:pt x="31" y="140"/>
                  </a:cubicBezTo>
                  <a:cubicBezTo>
                    <a:pt x="30" y="143"/>
                    <a:pt x="28" y="145"/>
                    <a:pt x="27" y="148"/>
                  </a:cubicBezTo>
                  <a:cubicBezTo>
                    <a:pt x="20" y="162"/>
                    <a:pt x="15" y="176"/>
                    <a:pt x="11" y="190"/>
                  </a:cubicBezTo>
                  <a:cubicBezTo>
                    <a:pt x="6" y="207"/>
                    <a:pt x="3" y="224"/>
                    <a:pt x="1" y="242"/>
                  </a:cubicBezTo>
                  <a:cubicBezTo>
                    <a:pt x="1" y="249"/>
                    <a:pt x="0" y="257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9"/>
                    <a:pt x="0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" y="385"/>
                    <a:pt x="79" y="482"/>
                    <a:pt x="184" y="516"/>
                  </a:cubicBezTo>
                  <a:cubicBezTo>
                    <a:pt x="184" y="493"/>
                    <a:pt x="187" y="470"/>
                    <a:pt x="191" y="447"/>
                  </a:cubicBezTo>
                  <a:cubicBezTo>
                    <a:pt x="119" y="418"/>
                    <a:pt x="68" y="347"/>
                    <a:pt x="68" y="264"/>
                  </a:cubicBezTo>
                  <a:cubicBezTo>
                    <a:pt x="68" y="155"/>
                    <a:pt x="156" y="67"/>
                    <a:pt x="265" y="67"/>
                  </a:cubicBezTo>
                  <a:cubicBezTo>
                    <a:pt x="321" y="67"/>
                    <a:pt x="372" y="91"/>
                    <a:pt x="408" y="128"/>
                  </a:cubicBezTo>
                  <a:cubicBezTo>
                    <a:pt x="426" y="115"/>
                    <a:pt x="446" y="103"/>
                    <a:pt x="466" y="92"/>
                  </a:cubicBezTo>
                  <a:cubicBezTo>
                    <a:pt x="418" y="36"/>
                    <a:pt x="347" y="0"/>
                    <a:pt x="267" y="0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0"/>
                    <a:pt x="267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$ḷïḋé">
              <a:extLst>
                <a:ext uri="{FF2B5EF4-FFF2-40B4-BE49-F238E27FC236}">
                  <a16:creationId xmlns:a16="http://schemas.microsoft.com/office/drawing/2014/main" id="{907D7258-1145-467A-989E-C353FCE393AC}"/>
                </a:ext>
              </a:extLst>
            </p:cNvPr>
            <p:cNvSpPr/>
            <p:nvPr/>
          </p:nvSpPr>
          <p:spPr bwMode="auto">
            <a:xfrm>
              <a:off x="7275513" y="2870201"/>
              <a:ext cx="1120775" cy="1252538"/>
            </a:xfrm>
            <a:custGeom>
              <a:avLst/>
              <a:gdLst>
                <a:gd name="T0" fmla="*/ 197 w 340"/>
                <a:gd name="T1" fmla="*/ 0 h 380"/>
                <a:gd name="T2" fmla="*/ 0 w 340"/>
                <a:gd name="T3" fmla="*/ 197 h 380"/>
                <a:gd name="T4" fmla="*/ 123 w 340"/>
                <a:gd name="T5" fmla="*/ 380 h 380"/>
                <a:gd name="T6" fmla="*/ 135 w 340"/>
                <a:gd name="T7" fmla="*/ 334 h 380"/>
                <a:gd name="T8" fmla="*/ 47 w 340"/>
                <a:gd name="T9" fmla="*/ 197 h 380"/>
                <a:gd name="T10" fmla="*/ 197 w 340"/>
                <a:gd name="T11" fmla="*/ 47 h 380"/>
                <a:gd name="T12" fmla="*/ 302 w 340"/>
                <a:gd name="T13" fmla="*/ 90 h 380"/>
                <a:gd name="T14" fmla="*/ 340 w 340"/>
                <a:gd name="T15" fmla="*/ 61 h 380"/>
                <a:gd name="T16" fmla="*/ 197 w 340"/>
                <a:gd name="T17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380">
                  <a:moveTo>
                    <a:pt x="197" y="0"/>
                  </a:moveTo>
                  <a:cubicBezTo>
                    <a:pt x="88" y="0"/>
                    <a:pt x="0" y="88"/>
                    <a:pt x="0" y="197"/>
                  </a:cubicBezTo>
                  <a:cubicBezTo>
                    <a:pt x="0" y="280"/>
                    <a:pt x="51" y="351"/>
                    <a:pt x="123" y="380"/>
                  </a:cubicBezTo>
                  <a:cubicBezTo>
                    <a:pt x="126" y="364"/>
                    <a:pt x="130" y="349"/>
                    <a:pt x="135" y="334"/>
                  </a:cubicBezTo>
                  <a:cubicBezTo>
                    <a:pt x="83" y="310"/>
                    <a:pt x="47" y="258"/>
                    <a:pt x="47" y="197"/>
                  </a:cubicBezTo>
                  <a:cubicBezTo>
                    <a:pt x="47" y="114"/>
                    <a:pt x="114" y="47"/>
                    <a:pt x="197" y="47"/>
                  </a:cubicBezTo>
                  <a:cubicBezTo>
                    <a:pt x="238" y="47"/>
                    <a:pt x="275" y="64"/>
                    <a:pt x="302" y="90"/>
                  </a:cubicBezTo>
                  <a:cubicBezTo>
                    <a:pt x="314" y="80"/>
                    <a:pt x="327" y="71"/>
                    <a:pt x="340" y="61"/>
                  </a:cubicBezTo>
                  <a:cubicBezTo>
                    <a:pt x="304" y="24"/>
                    <a:pt x="253" y="0"/>
                    <a:pt x="197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šlíḍè">
              <a:extLst>
                <a:ext uri="{FF2B5EF4-FFF2-40B4-BE49-F238E27FC236}">
                  <a16:creationId xmlns:a16="http://schemas.microsoft.com/office/drawing/2014/main" id="{3DC135FB-80B5-4A03-A8EA-A05E5CDC644C}"/>
                </a:ext>
              </a:extLst>
            </p:cNvPr>
            <p:cNvSpPr/>
            <p:nvPr/>
          </p:nvSpPr>
          <p:spPr bwMode="auto">
            <a:xfrm>
              <a:off x="7429500" y="3025776"/>
              <a:ext cx="841375" cy="946150"/>
            </a:xfrm>
            <a:custGeom>
              <a:avLst/>
              <a:gdLst>
                <a:gd name="T0" fmla="*/ 150 w 255"/>
                <a:gd name="T1" fmla="*/ 0 h 287"/>
                <a:gd name="T2" fmla="*/ 0 w 255"/>
                <a:gd name="T3" fmla="*/ 150 h 287"/>
                <a:gd name="T4" fmla="*/ 88 w 255"/>
                <a:gd name="T5" fmla="*/ 287 h 287"/>
                <a:gd name="T6" fmla="*/ 121 w 255"/>
                <a:gd name="T7" fmla="*/ 206 h 287"/>
                <a:gd name="T8" fmla="*/ 87 w 255"/>
                <a:gd name="T9" fmla="*/ 150 h 287"/>
                <a:gd name="T10" fmla="*/ 150 w 255"/>
                <a:gd name="T11" fmla="*/ 88 h 287"/>
                <a:gd name="T12" fmla="*/ 192 w 255"/>
                <a:gd name="T13" fmla="*/ 104 h 287"/>
                <a:gd name="T14" fmla="*/ 255 w 255"/>
                <a:gd name="T15" fmla="*/ 43 h 287"/>
                <a:gd name="T16" fmla="*/ 150 w 255"/>
                <a:gd name="T1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" h="287">
                  <a:moveTo>
                    <a:pt x="150" y="0"/>
                  </a:moveTo>
                  <a:cubicBezTo>
                    <a:pt x="67" y="0"/>
                    <a:pt x="0" y="67"/>
                    <a:pt x="0" y="150"/>
                  </a:cubicBezTo>
                  <a:cubicBezTo>
                    <a:pt x="0" y="211"/>
                    <a:pt x="36" y="263"/>
                    <a:pt x="88" y="287"/>
                  </a:cubicBezTo>
                  <a:cubicBezTo>
                    <a:pt x="97" y="259"/>
                    <a:pt x="108" y="232"/>
                    <a:pt x="121" y="206"/>
                  </a:cubicBezTo>
                  <a:cubicBezTo>
                    <a:pt x="101" y="196"/>
                    <a:pt x="87" y="174"/>
                    <a:pt x="87" y="150"/>
                  </a:cubicBezTo>
                  <a:cubicBezTo>
                    <a:pt x="87" y="116"/>
                    <a:pt x="115" y="88"/>
                    <a:pt x="150" y="88"/>
                  </a:cubicBezTo>
                  <a:cubicBezTo>
                    <a:pt x="166" y="88"/>
                    <a:pt x="181" y="94"/>
                    <a:pt x="192" y="104"/>
                  </a:cubicBezTo>
                  <a:cubicBezTo>
                    <a:pt x="211" y="82"/>
                    <a:pt x="232" y="62"/>
                    <a:pt x="255" y="43"/>
                  </a:cubicBezTo>
                  <a:cubicBezTo>
                    <a:pt x="228" y="17"/>
                    <a:pt x="191" y="0"/>
                    <a:pt x="150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şḻïďé">
              <a:extLst>
                <a:ext uri="{FF2B5EF4-FFF2-40B4-BE49-F238E27FC236}">
                  <a16:creationId xmlns:a16="http://schemas.microsoft.com/office/drawing/2014/main" id="{40346A9E-8824-4E81-AAAB-C7EDF2352580}"/>
                </a:ext>
              </a:extLst>
            </p:cNvPr>
            <p:cNvSpPr/>
            <p:nvPr/>
          </p:nvSpPr>
          <p:spPr bwMode="auto">
            <a:xfrm>
              <a:off x="7716838" y="3314701"/>
              <a:ext cx="346075" cy="388938"/>
            </a:xfrm>
            <a:custGeom>
              <a:avLst/>
              <a:gdLst>
                <a:gd name="T0" fmla="*/ 63 w 105"/>
                <a:gd name="T1" fmla="*/ 0 h 118"/>
                <a:gd name="T2" fmla="*/ 0 w 105"/>
                <a:gd name="T3" fmla="*/ 62 h 118"/>
                <a:gd name="T4" fmla="*/ 34 w 105"/>
                <a:gd name="T5" fmla="*/ 118 h 118"/>
                <a:gd name="T6" fmla="*/ 105 w 105"/>
                <a:gd name="T7" fmla="*/ 16 h 118"/>
                <a:gd name="T8" fmla="*/ 63 w 105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63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86"/>
                    <a:pt x="14" y="108"/>
                    <a:pt x="34" y="118"/>
                  </a:cubicBezTo>
                  <a:cubicBezTo>
                    <a:pt x="54" y="81"/>
                    <a:pt x="77" y="47"/>
                    <a:pt x="105" y="16"/>
                  </a:cubicBezTo>
                  <a:cubicBezTo>
                    <a:pt x="94" y="6"/>
                    <a:pt x="79" y="0"/>
                    <a:pt x="63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şḻíďé">
              <a:extLst>
                <a:ext uri="{FF2B5EF4-FFF2-40B4-BE49-F238E27FC236}">
                  <a16:creationId xmlns:a16="http://schemas.microsoft.com/office/drawing/2014/main" id="{3CA0BA8D-D605-4DC3-8271-F790E92C25DF}"/>
                </a:ext>
              </a:extLst>
            </p:cNvPr>
            <p:cNvSpPr/>
            <p:nvPr/>
          </p:nvSpPr>
          <p:spPr bwMode="auto">
            <a:xfrm>
              <a:off x="7885113" y="3519488"/>
              <a:ext cx="1404938" cy="817563"/>
            </a:xfrm>
            <a:custGeom>
              <a:avLst/>
              <a:gdLst>
                <a:gd name="T0" fmla="*/ 359 w 426"/>
                <a:gd name="T1" fmla="*/ 191 h 248"/>
                <a:gd name="T2" fmla="*/ 426 w 426"/>
                <a:gd name="T3" fmla="*/ 187 h 248"/>
                <a:gd name="T4" fmla="*/ 358 w 426"/>
                <a:gd name="T5" fmla="*/ 150 h 248"/>
                <a:gd name="T6" fmla="*/ 325 w 426"/>
                <a:gd name="T7" fmla="*/ 161 h 248"/>
                <a:gd name="T8" fmla="*/ 84 w 426"/>
                <a:gd name="T9" fmla="*/ 38 h 248"/>
                <a:gd name="T10" fmla="*/ 77 w 426"/>
                <a:gd name="T11" fmla="*/ 34 h 248"/>
                <a:gd name="T12" fmla="*/ 118 w 426"/>
                <a:gd name="T13" fmla="*/ 0 h 248"/>
                <a:gd name="T14" fmla="*/ 0 w 426"/>
                <a:gd name="T15" fmla="*/ 1 h 248"/>
                <a:gd name="T16" fmla="*/ 69 w 426"/>
                <a:gd name="T17" fmla="*/ 98 h 248"/>
                <a:gd name="T18" fmla="*/ 71 w 426"/>
                <a:gd name="T19" fmla="*/ 47 h 248"/>
                <a:gd name="T20" fmla="*/ 77 w 426"/>
                <a:gd name="T21" fmla="*/ 50 h 248"/>
                <a:gd name="T22" fmla="*/ 317 w 426"/>
                <a:gd name="T23" fmla="*/ 179 h 248"/>
                <a:gd name="T24" fmla="*/ 331 w 426"/>
                <a:gd name="T25" fmla="*/ 207 h 248"/>
                <a:gd name="T26" fmla="*/ 396 w 426"/>
                <a:gd name="T27" fmla="*/ 248 h 248"/>
                <a:gd name="T28" fmla="*/ 359 w 426"/>
                <a:gd name="T29" fmla="*/ 19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6" h="248">
                  <a:moveTo>
                    <a:pt x="359" y="191"/>
                  </a:moveTo>
                  <a:cubicBezTo>
                    <a:pt x="363" y="189"/>
                    <a:pt x="426" y="187"/>
                    <a:pt x="426" y="187"/>
                  </a:cubicBezTo>
                  <a:cubicBezTo>
                    <a:pt x="358" y="150"/>
                    <a:pt x="358" y="150"/>
                    <a:pt x="358" y="150"/>
                  </a:cubicBezTo>
                  <a:cubicBezTo>
                    <a:pt x="325" y="161"/>
                    <a:pt x="325" y="161"/>
                    <a:pt x="325" y="161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1" y="37"/>
                    <a:pt x="79" y="35"/>
                    <a:pt x="77" y="34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8"/>
                    <a:pt x="75" y="49"/>
                    <a:pt x="77" y="50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31" y="207"/>
                    <a:pt x="331" y="207"/>
                    <a:pt x="331" y="207"/>
                  </a:cubicBezTo>
                  <a:cubicBezTo>
                    <a:pt x="396" y="248"/>
                    <a:pt x="396" y="248"/>
                    <a:pt x="396" y="248"/>
                  </a:cubicBezTo>
                  <a:lnTo>
                    <a:pt x="359" y="191"/>
                  </a:ln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$1ídé">
              <a:extLst>
                <a:ext uri="{FF2B5EF4-FFF2-40B4-BE49-F238E27FC236}">
                  <a16:creationId xmlns:a16="http://schemas.microsoft.com/office/drawing/2014/main" id="{38E24349-7814-4524-89D3-BE5AAAD1E4C4}"/>
                </a:ext>
              </a:extLst>
            </p:cNvPr>
            <p:cNvSpPr/>
            <p:nvPr/>
          </p:nvSpPr>
          <p:spPr bwMode="auto">
            <a:xfrm>
              <a:off x="3165475" y="4614863"/>
              <a:ext cx="342900" cy="346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ṧḻíḑe">
              <a:extLst>
                <a:ext uri="{FF2B5EF4-FFF2-40B4-BE49-F238E27FC236}">
                  <a16:creationId xmlns:a16="http://schemas.microsoft.com/office/drawing/2014/main" id="{6574F032-67D9-43A7-B533-0BB30CADB083}"/>
                </a:ext>
              </a:extLst>
            </p:cNvPr>
            <p:cNvSpPr/>
            <p:nvPr/>
          </p:nvSpPr>
          <p:spPr bwMode="auto">
            <a:xfrm>
              <a:off x="6002338" y="1485901"/>
              <a:ext cx="487363" cy="48736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ṥ1ïḋè">
              <a:extLst>
                <a:ext uri="{FF2B5EF4-FFF2-40B4-BE49-F238E27FC236}">
                  <a16:creationId xmlns:a16="http://schemas.microsoft.com/office/drawing/2014/main" id="{BB26A66E-5B6D-409A-AD29-1759D1D4DF3E}"/>
                </a:ext>
              </a:extLst>
            </p:cNvPr>
            <p:cNvSpPr/>
            <p:nvPr/>
          </p:nvSpPr>
          <p:spPr bwMode="auto">
            <a:xfrm>
              <a:off x="5748338" y="1890713"/>
              <a:ext cx="247650" cy="247650"/>
            </a:xfrm>
            <a:prstGeom prst="ellipse">
              <a:avLst/>
            </a:pr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ś1idé">
              <a:extLst>
                <a:ext uri="{FF2B5EF4-FFF2-40B4-BE49-F238E27FC236}">
                  <a16:creationId xmlns:a16="http://schemas.microsoft.com/office/drawing/2014/main" id="{3E3D5591-14CC-47B5-B8D7-4013F51B9A54}"/>
                </a:ext>
              </a:extLst>
            </p:cNvPr>
            <p:cNvSpPr/>
            <p:nvPr/>
          </p:nvSpPr>
          <p:spPr bwMode="auto">
            <a:xfrm>
              <a:off x="6067425" y="2019301"/>
              <a:ext cx="171450" cy="171450"/>
            </a:xfrm>
            <a:prstGeom prst="ellipse">
              <a:avLst/>
            </a:pr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şļíďe">
              <a:extLst>
                <a:ext uri="{FF2B5EF4-FFF2-40B4-BE49-F238E27FC236}">
                  <a16:creationId xmlns:a16="http://schemas.microsoft.com/office/drawing/2014/main" id="{03A88499-E3F7-4301-8C27-28E48F39DC1A}"/>
                </a:ext>
              </a:extLst>
            </p:cNvPr>
            <p:cNvSpPr/>
            <p:nvPr/>
          </p:nvSpPr>
          <p:spPr bwMode="auto">
            <a:xfrm>
              <a:off x="8194675" y="4910138"/>
              <a:ext cx="554038" cy="554038"/>
            </a:xfrm>
            <a:custGeom>
              <a:avLst/>
              <a:gdLst>
                <a:gd name="T0" fmla="*/ 150 w 168"/>
                <a:gd name="T1" fmla="*/ 117 h 168"/>
                <a:gd name="T2" fmla="*/ 116 w 168"/>
                <a:gd name="T3" fmla="*/ 18 h 168"/>
                <a:gd name="T4" fmla="*/ 17 w 168"/>
                <a:gd name="T5" fmla="*/ 52 h 168"/>
                <a:gd name="T6" fmla="*/ 51 w 168"/>
                <a:gd name="T7" fmla="*/ 150 h 168"/>
                <a:gd name="T8" fmla="*/ 150 w 168"/>
                <a:gd name="T9" fmla="*/ 11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8">
                  <a:moveTo>
                    <a:pt x="150" y="117"/>
                  </a:moveTo>
                  <a:cubicBezTo>
                    <a:pt x="168" y="80"/>
                    <a:pt x="153" y="36"/>
                    <a:pt x="116" y="18"/>
                  </a:cubicBezTo>
                  <a:cubicBezTo>
                    <a:pt x="80" y="0"/>
                    <a:pt x="35" y="15"/>
                    <a:pt x="17" y="52"/>
                  </a:cubicBezTo>
                  <a:cubicBezTo>
                    <a:pt x="0" y="88"/>
                    <a:pt x="15" y="132"/>
                    <a:pt x="51" y="150"/>
                  </a:cubicBezTo>
                  <a:cubicBezTo>
                    <a:pt x="87" y="168"/>
                    <a:pt x="132" y="153"/>
                    <a:pt x="150" y="117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$liḑe">
              <a:extLst>
                <a:ext uri="{FF2B5EF4-FFF2-40B4-BE49-F238E27FC236}">
                  <a16:creationId xmlns:a16="http://schemas.microsoft.com/office/drawing/2014/main" id="{ED9FE34A-A492-4A00-80A8-41DF858C3D1E}"/>
                </a:ext>
              </a:extLst>
            </p:cNvPr>
            <p:cNvSpPr/>
            <p:nvPr/>
          </p:nvSpPr>
          <p:spPr bwMode="auto">
            <a:xfrm>
              <a:off x="8240713" y="4584701"/>
              <a:ext cx="280988" cy="282575"/>
            </a:xfrm>
            <a:custGeom>
              <a:avLst/>
              <a:gdLst>
                <a:gd name="T0" fmla="*/ 76 w 85"/>
                <a:gd name="T1" fmla="*/ 60 h 86"/>
                <a:gd name="T2" fmla="*/ 59 w 85"/>
                <a:gd name="T3" fmla="*/ 9 h 86"/>
                <a:gd name="T4" fmla="*/ 9 w 85"/>
                <a:gd name="T5" fmla="*/ 26 h 86"/>
                <a:gd name="T6" fmla="*/ 26 w 85"/>
                <a:gd name="T7" fmla="*/ 77 h 86"/>
                <a:gd name="T8" fmla="*/ 76 w 85"/>
                <a:gd name="T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86">
                  <a:moveTo>
                    <a:pt x="76" y="60"/>
                  </a:moveTo>
                  <a:cubicBezTo>
                    <a:pt x="85" y="41"/>
                    <a:pt x="77" y="19"/>
                    <a:pt x="59" y="9"/>
                  </a:cubicBezTo>
                  <a:cubicBezTo>
                    <a:pt x="40" y="0"/>
                    <a:pt x="18" y="8"/>
                    <a:pt x="9" y="26"/>
                  </a:cubicBezTo>
                  <a:cubicBezTo>
                    <a:pt x="0" y="45"/>
                    <a:pt x="7" y="67"/>
                    <a:pt x="26" y="77"/>
                  </a:cubicBezTo>
                  <a:cubicBezTo>
                    <a:pt x="44" y="86"/>
                    <a:pt x="67" y="78"/>
                    <a:pt x="76" y="60"/>
                  </a:cubicBezTo>
                  <a:close/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šḷîḑé">
              <a:extLst>
                <a:ext uri="{FF2B5EF4-FFF2-40B4-BE49-F238E27FC236}">
                  <a16:creationId xmlns:a16="http://schemas.microsoft.com/office/drawing/2014/main" id="{95AC01C7-66D7-4AD6-A7F3-FC954F1014CA}"/>
                </a:ext>
              </a:extLst>
            </p:cNvPr>
            <p:cNvSpPr/>
            <p:nvPr/>
          </p:nvSpPr>
          <p:spPr bwMode="auto">
            <a:xfrm>
              <a:off x="8077200" y="4838701"/>
              <a:ext cx="196850" cy="200025"/>
            </a:xfrm>
            <a:custGeom>
              <a:avLst/>
              <a:gdLst>
                <a:gd name="T0" fmla="*/ 53 w 60"/>
                <a:gd name="T1" fmla="*/ 42 h 61"/>
                <a:gd name="T2" fmla="*/ 41 w 60"/>
                <a:gd name="T3" fmla="*/ 7 h 61"/>
                <a:gd name="T4" fmla="*/ 6 w 60"/>
                <a:gd name="T5" fmla="*/ 19 h 61"/>
                <a:gd name="T6" fmla="*/ 18 w 60"/>
                <a:gd name="T7" fmla="*/ 54 h 61"/>
                <a:gd name="T8" fmla="*/ 53 w 60"/>
                <a:gd name="T9" fmla="*/ 4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1">
                  <a:moveTo>
                    <a:pt x="53" y="42"/>
                  </a:moveTo>
                  <a:cubicBezTo>
                    <a:pt x="60" y="29"/>
                    <a:pt x="54" y="13"/>
                    <a:pt x="41" y="7"/>
                  </a:cubicBezTo>
                  <a:cubicBezTo>
                    <a:pt x="28" y="0"/>
                    <a:pt x="12" y="6"/>
                    <a:pt x="6" y="19"/>
                  </a:cubicBezTo>
                  <a:cubicBezTo>
                    <a:pt x="0" y="32"/>
                    <a:pt x="5" y="48"/>
                    <a:pt x="18" y="54"/>
                  </a:cubicBezTo>
                  <a:cubicBezTo>
                    <a:pt x="31" y="61"/>
                    <a:pt x="47" y="55"/>
                    <a:pt x="53" y="42"/>
                  </a:cubicBez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ṡľïdè">
              <a:extLst>
                <a:ext uri="{FF2B5EF4-FFF2-40B4-BE49-F238E27FC236}">
                  <a16:creationId xmlns:a16="http://schemas.microsoft.com/office/drawing/2014/main" id="{D74C349F-38BF-4DEB-B206-D429CBF5A6CD}"/>
                </a:ext>
              </a:extLst>
            </p:cNvPr>
            <p:cNvSpPr/>
            <p:nvPr/>
          </p:nvSpPr>
          <p:spPr bwMode="auto">
            <a:xfrm>
              <a:off x="3557588" y="4294188"/>
              <a:ext cx="1455738" cy="1454150"/>
            </a:xfrm>
            <a:custGeom>
              <a:avLst/>
              <a:gdLst>
                <a:gd name="T0" fmla="*/ 156 w 441"/>
                <a:gd name="T1" fmla="*/ 36 h 441"/>
                <a:gd name="T2" fmla="*/ 36 w 441"/>
                <a:gd name="T3" fmla="*/ 285 h 441"/>
                <a:gd name="T4" fmla="*/ 285 w 441"/>
                <a:gd name="T5" fmla="*/ 405 h 441"/>
                <a:gd name="T6" fmla="*/ 405 w 441"/>
                <a:gd name="T7" fmla="*/ 156 h 441"/>
                <a:gd name="T8" fmla="*/ 156 w 441"/>
                <a:gd name="T9" fmla="*/ 36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441">
                  <a:moveTo>
                    <a:pt x="156" y="36"/>
                  </a:moveTo>
                  <a:cubicBezTo>
                    <a:pt x="54" y="72"/>
                    <a:pt x="0" y="183"/>
                    <a:pt x="36" y="285"/>
                  </a:cubicBezTo>
                  <a:cubicBezTo>
                    <a:pt x="72" y="387"/>
                    <a:pt x="183" y="441"/>
                    <a:pt x="285" y="405"/>
                  </a:cubicBezTo>
                  <a:cubicBezTo>
                    <a:pt x="387" y="369"/>
                    <a:pt x="441" y="257"/>
                    <a:pt x="405" y="156"/>
                  </a:cubicBezTo>
                  <a:cubicBezTo>
                    <a:pt x="369" y="54"/>
                    <a:pt x="258" y="0"/>
                    <a:pt x="156" y="3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šḷîḍé">
              <a:extLst>
                <a:ext uri="{FF2B5EF4-FFF2-40B4-BE49-F238E27FC236}">
                  <a16:creationId xmlns:a16="http://schemas.microsoft.com/office/drawing/2014/main" id="{07CBE7FC-9085-4694-95F5-5E2D731EF580}"/>
                </a:ext>
              </a:extLst>
            </p:cNvPr>
            <p:cNvSpPr/>
            <p:nvPr/>
          </p:nvSpPr>
          <p:spPr bwMode="auto">
            <a:xfrm>
              <a:off x="3811588" y="4614863"/>
              <a:ext cx="755650" cy="420688"/>
            </a:xfrm>
            <a:custGeom>
              <a:avLst/>
              <a:gdLst>
                <a:gd name="T0" fmla="*/ 302 w 476"/>
                <a:gd name="T1" fmla="*/ 265 h 265"/>
                <a:gd name="T2" fmla="*/ 0 w 476"/>
                <a:gd name="T3" fmla="*/ 168 h 265"/>
                <a:gd name="T4" fmla="*/ 476 w 476"/>
                <a:gd name="T5" fmla="*/ 0 h 265"/>
                <a:gd name="T6" fmla="*/ 302 w 476"/>
                <a:gd name="T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265">
                  <a:moveTo>
                    <a:pt x="302" y="265"/>
                  </a:moveTo>
                  <a:lnTo>
                    <a:pt x="0" y="168"/>
                  </a:lnTo>
                  <a:lnTo>
                    <a:pt x="476" y="0"/>
                  </a:lnTo>
                  <a:lnTo>
                    <a:pt x="302" y="2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1íḋe">
              <a:extLst>
                <a:ext uri="{FF2B5EF4-FFF2-40B4-BE49-F238E27FC236}">
                  <a16:creationId xmlns:a16="http://schemas.microsoft.com/office/drawing/2014/main" id="{E7DD82DC-2E9C-4191-98A8-CA2598BCFCF8}"/>
                </a:ext>
              </a:extLst>
            </p:cNvPr>
            <p:cNvSpPr/>
            <p:nvPr/>
          </p:nvSpPr>
          <p:spPr bwMode="auto">
            <a:xfrm>
              <a:off x="3762375" y="4930776"/>
              <a:ext cx="388938" cy="484188"/>
            </a:xfrm>
            <a:custGeom>
              <a:avLst/>
              <a:gdLst>
                <a:gd name="T0" fmla="*/ 245 w 245"/>
                <a:gd name="T1" fmla="*/ 81 h 305"/>
                <a:gd name="T2" fmla="*/ 108 w 245"/>
                <a:gd name="T3" fmla="*/ 305 h 305"/>
                <a:gd name="T4" fmla="*/ 0 w 245"/>
                <a:gd name="T5" fmla="*/ 0 h 305"/>
                <a:gd name="T6" fmla="*/ 245 w 245"/>
                <a:gd name="T7" fmla="*/ 8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245" y="81"/>
                  </a:moveTo>
                  <a:lnTo>
                    <a:pt x="108" y="305"/>
                  </a:lnTo>
                  <a:lnTo>
                    <a:pt x="0" y="0"/>
                  </a:lnTo>
                  <a:lnTo>
                    <a:pt x="245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ṡḻîḓè">
              <a:extLst>
                <a:ext uri="{FF2B5EF4-FFF2-40B4-BE49-F238E27FC236}">
                  <a16:creationId xmlns:a16="http://schemas.microsoft.com/office/drawing/2014/main" id="{6385E70D-55C5-4307-A292-C722FEDA0547}"/>
                </a:ext>
              </a:extLst>
            </p:cNvPr>
            <p:cNvSpPr/>
            <p:nvPr/>
          </p:nvSpPr>
          <p:spPr bwMode="auto">
            <a:xfrm>
              <a:off x="4000500" y="5016501"/>
              <a:ext cx="765175" cy="411163"/>
            </a:xfrm>
            <a:custGeom>
              <a:avLst/>
              <a:gdLst>
                <a:gd name="T0" fmla="*/ 135 w 482"/>
                <a:gd name="T1" fmla="*/ 39 h 259"/>
                <a:gd name="T2" fmla="*/ 199 w 482"/>
                <a:gd name="T3" fmla="*/ 62 h 259"/>
                <a:gd name="T4" fmla="*/ 239 w 482"/>
                <a:gd name="T5" fmla="*/ 0 h 259"/>
                <a:gd name="T6" fmla="*/ 482 w 482"/>
                <a:gd name="T7" fmla="*/ 91 h 259"/>
                <a:gd name="T8" fmla="*/ 0 w 482"/>
                <a:gd name="T9" fmla="*/ 259 h 259"/>
                <a:gd name="T10" fmla="*/ 135 w 482"/>
                <a:gd name="T11" fmla="*/ 3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2" h="259">
                  <a:moveTo>
                    <a:pt x="135" y="39"/>
                  </a:moveTo>
                  <a:lnTo>
                    <a:pt x="199" y="62"/>
                  </a:lnTo>
                  <a:lnTo>
                    <a:pt x="239" y="0"/>
                  </a:lnTo>
                  <a:lnTo>
                    <a:pt x="482" y="91"/>
                  </a:lnTo>
                  <a:lnTo>
                    <a:pt x="0" y="259"/>
                  </a:lnTo>
                  <a:lnTo>
                    <a:pt x="13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ŝ1iḍè">
              <a:extLst>
                <a:ext uri="{FF2B5EF4-FFF2-40B4-BE49-F238E27FC236}">
                  <a16:creationId xmlns:a16="http://schemas.microsoft.com/office/drawing/2014/main" id="{464E3118-077D-4DFB-A36B-59A28BA70A56}"/>
                </a:ext>
              </a:extLst>
            </p:cNvPr>
            <p:cNvSpPr/>
            <p:nvPr/>
          </p:nvSpPr>
          <p:spPr bwMode="auto">
            <a:xfrm>
              <a:off x="4416425" y="4624388"/>
              <a:ext cx="388938" cy="484188"/>
            </a:xfrm>
            <a:custGeom>
              <a:avLst/>
              <a:gdLst>
                <a:gd name="T0" fmla="*/ 0 w 245"/>
                <a:gd name="T1" fmla="*/ 214 h 305"/>
                <a:gd name="T2" fmla="*/ 139 w 245"/>
                <a:gd name="T3" fmla="*/ 0 h 305"/>
                <a:gd name="T4" fmla="*/ 245 w 245"/>
                <a:gd name="T5" fmla="*/ 305 h 305"/>
                <a:gd name="T6" fmla="*/ 0 w 245"/>
                <a:gd name="T7" fmla="*/ 21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0" y="214"/>
                  </a:moveTo>
                  <a:lnTo>
                    <a:pt x="139" y="0"/>
                  </a:lnTo>
                  <a:lnTo>
                    <a:pt x="245" y="305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415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2241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创新点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技术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A93923-EEC8-4083-A9A1-2A448D4E82D4}"/>
              </a:ext>
            </a:extLst>
          </p:cNvPr>
          <p:cNvSpPr txBox="1"/>
          <p:nvPr/>
        </p:nvSpPr>
        <p:spPr>
          <a:xfrm>
            <a:off x="699832" y="1712396"/>
            <a:ext cx="43951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框架</a:t>
            </a:r>
            <a:r>
              <a:rPr lang="en-US" altLang="zh-CN" dirty="0"/>
              <a:t>——</a:t>
            </a:r>
            <a:r>
              <a:rPr lang="zh-CN" altLang="en-US" dirty="0"/>
              <a:t>前后端分离：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可以对项目进行解耦，使</a:t>
            </a:r>
            <a:r>
              <a:rPr lang="en-US" altLang="zh-CN" dirty="0"/>
              <a:t>view</a:t>
            </a:r>
            <a:r>
              <a:rPr lang="zh-CN" altLang="en-US" dirty="0"/>
              <a:t>层和</a:t>
            </a:r>
            <a:r>
              <a:rPr lang="en-US" altLang="zh-CN" dirty="0"/>
              <a:t>model</a:t>
            </a:r>
            <a:r>
              <a:rPr lang="zh-CN" altLang="en-US" dirty="0"/>
              <a:t>层完全分离，双方开发人员只需要掌握自己相关的技术即可；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在有详细的设计的情况下，双方的开发可以并行进行；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可以降低动态服务器的压力，两个项目可以部署于不同的服务器。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grpSp>
        <p:nvGrpSpPr>
          <p:cNvPr id="9" name="89906c0a-7c33-49b6-b55b-ab606bdc82a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AA52E83-32C9-4A52-91F6-C3036AAF0E8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328681" y="1130299"/>
            <a:ext cx="6411913" cy="4578350"/>
            <a:chOff x="2878138" y="1169988"/>
            <a:chExt cx="6411913" cy="4578350"/>
          </a:xfrm>
        </p:grpSpPr>
        <p:sp>
          <p:nvSpPr>
            <p:cNvPr id="10" name="îṧļiḓe">
              <a:extLst>
                <a:ext uri="{FF2B5EF4-FFF2-40B4-BE49-F238E27FC236}">
                  <a16:creationId xmlns:a16="http://schemas.microsoft.com/office/drawing/2014/main" id="{F2BE3ECD-782A-41EF-9314-DC3A776B4460}"/>
                </a:ext>
              </a:extLst>
            </p:cNvPr>
            <p:cNvSpPr/>
            <p:nvPr/>
          </p:nvSpPr>
          <p:spPr bwMode="auto">
            <a:xfrm>
              <a:off x="2971800" y="4152901"/>
              <a:ext cx="6094413" cy="1176338"/>
            </a:xfrm>
            <a:prstGeom prst="ellipse">
              <a:avLst/>
            </a:prstGeom>
            <a:solidFill>
              <a:srgbClr val="F2E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ṩľiḋè">
              <a:extLst>
                <a:ext uri="{FF2B5EF4-FFF2-40B4-BE49-F238E27FC236}">
                  <a16:creationId xmlns:a16="http://schemas.microsoft.com/office/drawing/2014/main" id="{F854E1DE-77E6-4A12-A980-221DAD981587}"/>
                </a:ext>
              </a:extLst>
            </p:cNvPr>
            <p:cNvSpPr/>
            <p:nvPr/>
          </p:nvSpPr>
          <p:spPr bwMode="auto">
            <a:xfrm>
              <a:off x="2905125" y="3014663"/>
              <a:ext cx="1493838" cy="1493838"/>
            </a:xfrm>
            <a:custGeom>
              <a:avLst/>
              <a:gdLst>
                <a:gd name="T0" fmla="*/ 404 w 453"/>
                <a:gd name="T1" fmla="*/ 184 h 453"/>
                <a:gd name="T2" fmla="*/ 382 w 453"/>
                <a:gd name="T3" fmla="*/ 131 h 453"/>
                <a:gd name="T4" fmla="*/ 406 w 453"/>
                <a:gd name="T5" fmla="*/ 88 h 453"/>
                <a:gd name="T6" fmla="*/ 346 w 453"/>
                <a:gd name="T7" fmla="*/ 46 h 453"/>
                <a:gd name="T8" fmla="*/ 269 w 453"/>
                <a:gd name="T9" fmla="*/ 48 h 453"/>
                <a:gd name="T10" fmla="*/ 269 w 453"/>
                <a:gd name="T11" fmla="*/ 14 h 453"/>
                <a:gd name="T12" fmla="*/ 196 w 453"/>
                <a:gd name="T13" fmla="*/ 0 h 453"/>
                <a:gd name="T14" fmla="*/ 183 w 453"/>
                <a:gd name="T15" fmla="*/ 48 h 453"/>
                <a:gd name="T16" fmla="*/ 130 w 453"/>
                <a:gd name="T17" fmla="*/ 70 h 453"/>
                <a:gd name="T18" fmla="*/ 87 w 453"/>
                <a:gd name="T19" fmla="*/ 46 h 453"/>
                <a:gd name="T20" fmla="*/ 45 w 453"/>
                <a:gd name="T21" fmla="*/ 107 h 453"/>
                <a:gd name="T22" fmla="*/ 47 w 453"/>
                <a:gd name="T23" fmla="*/ 184 h 453"/>
                <a:gd name="T24" fmla="*/ 13 w 453"/>
                <a:gd name="T25" fmla="*/ 184 h 453"/>
                <a:gd name="T26" fmla="*/ 0 w 453"/>
                <a:gd name="T27" fmla="*/ 256 h 453"/>
                <a:gd name="T28" fmla="*/ 47 w 453"/>
                <a:gd name="T29" fmla="*/ 270 h 453"/>
                <a:gd name="T30" fmla="*/ 69 w 453"/>
                <a:gd name="T31" fmla="*/ 323 h 453"/>
                <a:gd name="T32" fmla="*/ 45 w 453"/>
                <a:gd name="T33" fmla="*/ 366 h 453"/>
                <a:gd name="T34" fmla="*/ 106 w 453"/>
                <a:gd name="T35" fmla="*/ 408 h 453"/>
                <a:gd name="T36" fmla="*/ 183 w 453"/>
                <a:gd name="T37" fmla="*/ 405 h 453"/>
                <a:gd name="T38" fmla="*/ 183 w 453"/>
                <a:gd name="T39" fmla="*/ 439 h 453"/>
                <a:gd name="T40" fmla="*/ 255 w 453"/>
                <a:gd name="T41" fmla="*/ 453 h 453"/>
                <a:gd name="T42" fmla="*/ 269 w 453"/>
                <a:gd name="T43" fmla="*/ 405 h 453"/>
                <a:gd name="T44" fmla="*/ 322 w 453"/>
                <a:gd name="T45" fmla="*/ 383 h 453"/>
                <a:gd name="T46" fmla="*/ 365 w 453"/>
                <a:gd name="T47" fmla="*/ 407 h 453"/>
                <a:gd name="T48" fmla="*/ 407 w 453"/>
                <a:gd name="T49" fmla="*/ 346 h 453"/>
                <a:gd name="T50" fmla="*/ 404 w 453"/>
                <a:gd name="T51" fmla="*/ 270 h 453"/>
                <a:gd name="T52" fmla="*/ 438 w 453"/>
                <a:gd name="T53" fmla="*/ 270 h 453"/>
                <a:gd name="T54" fmla="*/ 453 w 453"/>
                <a:gd name="T55" fmla="*/ 197 h 453"/>
                <a:gd name="T56" fmla="*/ 192 w 453"/>
                <a:gd name="T57" fmla="*/ 305 h 453"/>
                <a:gd name="T58" fmla="*/ 182 w 453"/>
                <a:gd name="T59" fmla="*/ 300 h 453"/>
                <a:gd name="T60" fmla="*/ 175 w 453"/>
                <a:gd name="T61" fmla="*/ 295 h 453"/>
                <a:gd name="T62" fmla="*/ 165 w 453"/>
                <a:gd name="T63" fmla="*/ 286 h 453"/>
                <a:gd name="T64" fmla="*/ 155 w 453"/>
                <a:gd name="T65" fmla="*/ 273 h 453"/>
                <a:gd name="T66" fmla="*/ 141 w 453"/>
                <a:gd name="T67" fmla="*/ 227 h 453"/>
                <a:gd name="T68" fmla="*/ 174 w 453"/>
                <a:gd name="T69" fmla="*/ 160 h 453"/>
                <a:gd name="T70" fmla="*/ 179 w 453"/>
                <a:gd name="T71" fmla="*/ 157 h 453"/>
                <a:gd name="T72" fmla="*/ 193 w 453"/>
                <a:gd name="T73" fmla="*/ 149 h 453"/>
                <a:gd name="T74" fmla="*/ 265 w 453"/>
                <a:gd name="T75" fmla="*/ 152 h 453"/>
                <a:gd name="T76" fmla="*/ 273 w 453"/>
                <a:gd name="T77" fmla="*/ 157 h 453"/>
                <a:gd name="T78" fmla="*/ 278 w 453"/>
                <a:gd name="T79" fmla="*/ 160 h 453"/>
                <a:gd name="T80" fmla="*/ 286 w 453"/>
                <a:gd name="T81" fmla="*/ 167 h 453"/>
                <a:gd name="T82" fmla="*/ 295 w 453"/>
                <a:gd name="T83" fmla="*/ 178 h 453"/>
                <a:gd name="T84" fmla="*/ 299 w 453"/>
                <a:gd name="T85" fmla="*/ 185 h 453"/>
                <a:gd name="T86" fmla="*/ 311 w 453"/>
                <a:gd name="T87" fmla="*/ 227 h 453"/>
                <a:gd name="T88" fmla="*/ 307 w 453"/>
                <a:gd name="T89" fmla="*/ 252 h 453"/>
                <a:gd name="T90" fmla="*/ 303 w 453"/>
                <a:gd name="T91" fmla="*/ 262 h 453"/>
                <a:gd name="T92" fmla="*/ 299 w 453"/>
                <a:gd name="T93" fmla="*/ 269 h 453"/>
                <a:gd name="T94" fmla="*/ 296 w 453"/>
                <a:gd name="T95" fmla="*/ 276 h 453"/>
                <a:gd name="T96" fmla="*/ 293 w 453"/>
                <a:gd name="T97" fmla="*/ 280 h 453"/>
                <a:gd name="T98" fmla="*/ 289 w 453"/>
                <a:gd name="T99" fmla="*/ 284 h 453"/>
                <a:gd name="T100" fmla="*/ 284 w 453"/>
                <a:gd name="T101" fmla="*/ 289 h 453"/>
                <a:gd name="T102" fmla="*/ 277 w 453"/>
                <a:gd name="T103" fmla="*/ 295 h 453"/>
                <a:gd name="T104" fmla="*/ 270 w 453"/>
                <a:gd name="T105" fmla="*/ 300 h 453"/>
                <a:gd name="T106" fmla="*/ 265 w 453"/>
                <a:gd name="T107" fmla="*/ 303 h 453"/>
                <a:gd name="T108" fmla="*/ 194 w 453"/>
                <a:gd name="T109" fmla="*/ 30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3" h="453">
                  <a:moveTo>
                    <a:pt x="438" y="184"/>
                  </a:moveTo>
                  <a:cubicBezTo>
                    <a:pt x="404" y="184"/>
                    <a:pt x="404" y="184"/>
                    <a:pt x="404" y="184"/>
                  </a:cubicBezTo>
                  <a:cubicBezTo>
                    <a:pt x="400" y="165"/>
                    <a:pt x="392" y="147"/>
                    <a:pt x="382" y="131"/>
                  </a:cubicBezTo>
                  <a:cubicBezTo>
                    <a:pt x="382" y="131"/>
                    <a:pt x="382" y="131"/>
                    <a:pt x="382" y="131"/>
                  </a:cubicBezTo>
                  <a:cubicBezTo>
                    <a:pt x="406" y="107"/>
                    <a:pt x="406" y="107"/>
                    <a:pt x="406" y="107"/>
                  </a:cubicBezTo>
                  <a:cubicBezTo>
                    <a:pt x="412" y="102"/>
                    <a:pt x="412" y="93"/>
                    <a:pt x="406" y="88"/>
                  </a:cubicBezTo>
                  <a:cubicBezTo>
                    <a:pt x="365" y="46"/>
                    <a:pt x="365" y="46"/>
                    <a:pt x="365" y="46"/>
                  </a:cubicBezTo>
                  <a:cubicBezTo>
                    <a:pt x="359" y="41"/>
                    <a:pt x="351" y="41"/>
                    <a:pt x="346" y="46"/>
                  </a:cubicBezTo>
                  <a:cubicBezTo>
                    <a:pt x="322" y="70"/>
                    <a:pt x="322" y="70"/>
                    <a:pt x="322" y="70"/>
                  </a:cubicBezTo>
                  <a:cubicBezTo>
                    <a:pt x="305" y="60"/>
                    <a:pt x="287" y="53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1" y="41"/>
                    <a:pt x="92" y="41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0" y="93"/>
                    <a:pt x="40" y="102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0" y="352"/>
                    <a:pt x="40" y="361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92" y="413"/>
                    <a:pt x="101" y="413"/>
                    <a:pt x="106" y="408"/>
                  </a:cubicBezTo>
                  <a:cubicBezTo>
                    <a:pt x="130" y="384"/>
                    <a:pt x="130" y="384"/>
                    <a:pt x="130" y="384"/>
                  </a:cubicBezTo>
                  <a:cubicBezTo>
                    <a:pt x="147" y="394"/>
                    <a:pt x="165" y="401"/>
                    <a:pt x="183" y="405"/>
                  </a:cubicBezTo>
                  <a:cubicBezTo>
                    <a:pt x="183" y="405"/>
                    <a:pt x="183" y="405"/>
                    <a:pt x="183" y="405"/>
                  </a:cubicBezTo>
                  <a:cubicBezTo>
                    <a:pt x="183" y="439"/>
                    <a:pt x="183" y="439"/>
                    <a:pt x="183" y="439"/>
                  </a:cubicBezTo>
                  <a:cubicBezTo>
                    <a:pt x="183" y="447"/>
                    <a:pt x="189" y="453"/>
                    <a:pt x="197" y="453"/>
                  </a:cubicBezTo>
                  <a:cubicBezTo>
                    <a:pt x="255" y="453"/>
                    <a:pt x="255" y="453"/>
                    <a:pt x="255" y="453"/>
                  </a:cubicBezTo>
                  <a:cubicBezTo>
                    <a:pt x="263" y="453"/>
                    <a:pt x="269" y="447"/>
                    <a:pt x="269" y="439"/>
                  </a:cubicBezTo>
                  <a:cubicBezTo>
                    <a:pt x="269" y="405"/>
                    <a:pt x="269" y="405"/>
                    <a:pt x="269" y="405"/>
                  </a:cubicBezTo>
                  <a:cubicBezTo>
                    <a:pt x="289" y="401"/>
                    <a:pt x="306" y="393"/>
                    <a:pt x="322" y="383"/>
                  </a:cubicBezTo>
                  <a:cubicBezTo>
                    <a:pt x="322" y="383"/>
                    <a:pt x="322" y="383"/>
                    <a:pt x="322" y="383"/>
                  </a:cubicBezTo>
                  <a:cubicBezTo>
                    <a:pt x="346" y="407"/>
                    <a:pt x="346" y="407"/>
                    <a:pt x="346" y="407"/>
                  </a:cubicBezTo>
                  <a:cubicBezTo>
                    <a:pt x="351" y="413"/>
                    <a:pt x="360" y="413"/>
                    <a:pt x="365" y="407"/>
                  </a:cubicBezTo>
                  <a:cubicBezTo>
                    <a:pt x="407" y="366"/>
                    <a:pt x="407" y="366"/>
                    <a:pt x="407" y="366"/>
                  </a:cubicBezTo>
                  <a:cubicBezTo>
                    <a:pt x="412" y="360"/>
                    <a:pt x="412" y="352"/>
                    <a:pt x="407" y="346"/>
                  </a:cubicBezTo>
                  <a:cubicBezTo>
                    <a:pt x="383" y="323"/>
                    <a:pt x="383" y="323"/>
                    <a:pt x="383" y="323"/>
                  </a:cubicBezTo>
                  <a:cubicBezTo>
                    <a:pt x="393" y="306"/>
                    <a:pt x="400" y="288"/>
                    <a:pt x="404" y="270"/>
                  </a:cubicBezTo>
                  <a:cubicBezTo>
                    <a:pt x="404" y="270"/>
                    <a:pt x="404" y="270"/>
                    <a:pt x="404" y="270"/>
                  </a:cubicBezTo>
                  <a:cubicBezTo>
                    <a:pt x="438" y="270"/>
                    <a:pt x="438" y="270"/>
                    <a:pt x="438" y="270"/>
                  </a:cubicBezTo>
                  <a:cubicBezTo>
                    <a:pt x="446" y="270"/>
                    <a:pt x="453" y="264"/>
                    <a:pt x="453" y="256"/>
                  </a:cubicBezTo>
                  <a:cubicBezTo>
                    <a:pt x="453" y="197"/>
                    <a:pt x="453" y="197"/>
                    <a:pt x="453" y="197"/>
                  </a:cubicBezTo>
                  <a:cubicBezTo>
                    <a:pt x="453" y="190"/>
                    <a:pt x="446" y="184"/>
                    <a:pt x="438" y="184"/>
                  </a:cubicBezTo>
                  <a:moveTo>
                    <a:pt x="192" y="305"/>
                  </a:moveTo>
                  <a:cubicBezTo>
                    <a:pt x="191" y="304"/>
                    <a:pt x="190" y="304"/>
                    <a:pt x="189" y="304"/>
                  </a:cubicBezTo>
                  <a:cubicBezTo>
                    <a:pt x="187" y="302"/>
                    <a:pt x="184" y="301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3" y="164"/>
                    <a:pt x="284" y="166"/>
                    <a:pt x="286" y="167"/>
                  </a:cubicBezTo>
                  <a:cubicBezTo>
                    <a:pt x="287" y="168"/>
                    <a:pt x="288" y="169"/>
                    <a:pt x="289" y="170"/>
                  </a:cubicBezTo>
                  <a:cubicBezTo>
                    <a:pt x="291" y="173"/>
                    <a:pt x="293" y="175"/>
                    <a:pt x="295" y="178"/>
                  </a:cubicBezTo>
                  <a:cubicBezTo>
                    <a:pt x="296" y="179"/>
                    <a:pt x="297" y="180"/>
                    <a:pt x="297" y="181"/>
                  </a:cubicBezTo>
                  <a:cubicBezTo>
                    <a:pt x="298" y="183"/>
                    <a:pt x="299" y="184"/>
                    <a:pt x="299" y="185"/>
                  </a:cubicBezTo>
                  <a:cubicBezTo>
                    <a:pt x="301" y="187"/>
                    <a:pt x="301" y="189"/>
                    <a:pt x="302" y="190"/>
                  </a:cubicBezTo>
                  <a:cubicBezTo>
                    <a:pt x="308" y="202"/>
                    <a:pt x="311" y="214"/>
                    <a:pt x="311" y="227"/>
                  </a:cubicBezTo>
                  <a:cubicBezTo>
                    <a:pt x="311" y="234"/>
                    <a:pt x="310" y="242"/>
                    <a:pt x="308" y="248"/>
                  </a:cubicBezTo>
                  <a:cubicBezTo>
                    <a:pt x="308" y="250"/>
                    <a:pt x="307" y="251"/>
                    <a:pt x="307" y="252"/>
                  </a:cubicBezTo>
                  <a:cubicBezTo>
                    <a:pt x="306" y="254"/>
                    <a:pt x="306" y="256"/>
                    <a:pt x="305" y="258"/>
                  </a:cubicBezTo>
                  <a:cubicBezTo>
                    <a:pt x="304" y="260"/>
                    <a:pt x="304" y="261"/>
                    <a:pt x="303" y="262"/>
                  </a:cubicBezTo>
                  <a:cubicBezTo>
                    <a:pt x="303" y="263"/>
                    <a:pt x="302" y="264"/>
                    <a:pt x="302" y="265"/>
                  </a:cubicBezTo>
                  <a:cubicBezTo>
                    <a:pt x="301" y="266"/>
                    <a:pt x="300" y="268"/>
                    <a:pt x="299" y="269"/>
                  </a:cubicBezTo>
                  <a:cubicBezTo>
                    <a:pt x="299" y="271"/>
                    <a:pt x="298" y="272"/>
                    <a:pt x="297" y="273"/>
                  </a:cubicBezTo>
                  <a:cubicBezTo>
                    <a:pt x="297" y="274"/>
                    <a:pt x="296" y="275"/>
                    <a:pt x="296" y="276"/>
                  </a:cubicBezTo>
                  <a:cubicBezTo>
                    <a:pt x="295" y="276"/>
                    <a:pt x="294" y="277"/>
                    <a:pt x="294" y="278"/>
                  </a:cubicBezTo>
                  <a:cubicBezTo>
                    <a:pt x="293" y="278"/>
                    <a:pt x="293" y="279"/>
                    <a:pt x="293" y="280"/>
                  </a:cubicBezTo>
                  <a:cubicBezTo>
                    <a:pt x="292" y="281"/>
                    <a:pt x="291" y="282"/>
                    <a:pt x="290" y="283"/>
                  </a:cubicBezTo>
                  <a:cubicBezTo>
                    <a:pt x="290" y="283"/>
                    <a:pt x="289" y="284"/>
                    <a:pt x="289" y="284"/>
                  </a:cubicBezTo>
                  <a:cubicBezTo>
                    <a:pt x="288" y="285"/>
                    <a:pt x="287" y="286"/>
                    <a:pt x="286" y="287"/>
                  </a:cubicBezTo>
                  <a:cubicBezTo>
                    <a:pt x="285" y="288"/>
                    <a:pt x="285" y="288"/>
                    <a:pt x="284" y="289"/>
                  </a:cubicBezTo>
                  <a:cubicBezTo>
                    <a:pt x="282" y="290"/>
                    <a:pt x="280" y="292"/>
                    <a:pt x="278" y="294"/>
                  </a:cubicBezTo>
                  <a:cubicBezTo>
                    <a:pt x="278" y="294"/>
                    <a:pt x="277" y="295"/>
                    <a:pt x="277" y="295"/>
                  </a:cubicBezTo>
                  <a:cubicBezTo>
                    <a:pt x="276" y="296"/>
                    <a:pt x="274" y="297"/>
                    <a:pt x="273" y="297"/>
                  </a:cubicBezTo>
                  <a:cubicBezTo>
                    <a:pt x="272" y="298"/>
                    <a:pt x="271" y="299"/>
                    <a:pt x="270" y="300"/>
                  </a:cubicBezTo>
                  <a:cubicBezTo>
                    <a:pt x="269" y="300"/>
                    <a:pt x="269" y="300"/>
                    <a:pt x="268" y="301"/>
                  </a:cubicBezTo>
                  <a:cubicBezTo>
                    <a:pt x="267" y="301"/>
                    <a:pt x="266" y="302"/>
                    <a:pt x="265" y="303"/>
                  </a:cubicBezTo>
                  <a:cubicBezTo>
                    <a:pt x="253" y="309"/>
                    <a:pt x="240" y="312"/>
                    <a:pt x="226" y="312"/>
                  </a:cubicBezTo>
                  <a:cubicBezTo>
                    <a:pt x="215" y="312"/>
                    <a:pt x="204" y="310"/>
                    <a:pt x="194" y="306"/>
                  </a:cubicBezTo>
                  <a:cubicBezTo>
                    <a:pt x="193" y="305"/>
                    <a:pt x="193" y="305"/>
                    <a:pt x="192" y="305"/>
                  </a:cubicBezTo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ṩḻîďé">
              <a:extLst>
                <a:ext uri="{FF2B5EF4-FFF2-40B4-BE49-F238E27FC236}">
                  <a16:creationId xmlns:a16="http://schemas.microsoft.com/office/drawing/2014/main" id="{27E07ABE-066B-466A-891C-91163DB89429}"/>
                </a:ext>
              </a:extLst>
            </p:cNvPr>
            <p:cNvSpPr/>
            <p:nvPr/>
          </p:nvSpPr>
          <p:spPr bwMode="auto">
            <a:xfrm>
              <a:off x="3040063" y="3154363"/>
              <a:ext cx="739775" cy="1206500"/>
            </a:xfrm>
            <a:custGeom>
              <a:avLst/>
              <a:gdLst>
                <a:gd name="T0" fmla="*/ 73 w 224"/>
                <a:gd name="T1" fmla="*/ 358 h 366"/>
                <a:gd name="T2" fmla="*/ 65 w 224"/>
                <a:gd name="T3" fmla="*/ 366 h 366"/>
                <a:gd name="T4" fmla="*/ 73 w 224"/>
                <a:gd name="T5" fmla="*/ 358 h 366"/>
                <a:gd name="T6" fmla="*/ 73 w 224"/>
                <a:gd name="T7" fmla="*/ 358 h 366"/>
                <a:gd name="T8" fmla="*/ 141 w 224"/>
                <a:gd name="T9" fmla="*/ 258 h 366"/>
                <a:gd name="T10" fmla="*/ 146 w 224"/>
                <a:gd name="T11" fmla="*/ 261 h 366"/>
                <a:gd name="T12" fmla="*/ 146 w 224"/>
                <a:gd name="T13" fmla="*/ 260 h 366"/>
                <a:gd name="T14" fmla="*/ 141 w 224"/>
                <a:gd name="T15" fmla="*/ 258 h 366"/>
                <a:gd name="T16" fmla="*/ 185 w 224"/>
                <a:gd name="T17" fmla="*/ 100 h 366"/>
                <a:gd name="T18" fmla="*/ 224 w 224"/>
                <a:gd name="T19" fmla="*/ 110 h 366"/>
                <a:gd name="T20" fmla="*/ 185 w 224"/>
                <a:gd name="T21" fmla="*/ 100 h 366"/>
                <a:gd name="T22" fmla="*/ 55 w 224"/>
                <a:gd name="T23" fmla="*/ 0 h 366"/>
                <a:gd name="T24" fmla="*/ 46 w 224"/>
                <a:gd name="T25" fmla="*/ 4 h 366"/>
                <a:gd name="T26" fmla="*/ 4 w 224"/>
                <a:gd name="T27" fmla="*/ 46 h 366"/>
                <a:gd name="T28" fmla="*/ 0 w 224"/>
                <a:gd name="T29" fmla="*/ 55 h 366"/>
                <a:gd name="T30" fmla="*/ 4 w 224"/>
                <a:gd name="T31" fmla="*/ 46 h 366"/>
                <a:gd name="T32" fmla="*/ 46 w 224"/>
                <a:gd name="T33" fmla="*/ 4 h 366"/>
                <a:gd name="T34" fmla="*/ 55 w 224"/>
                <a:gd name="T35" fmla="*/ 0 h 366"/>
                <a:gd name="T36" fmla="*/ 65 w 224"/>
                <a:gd name="T37" fmla="*/ 4 h 366"/>
                <a:gd name="T38" fmla="*/ 89 w 224"/>
                <a:gd name="T39" fmla="*/ 28 h 366"/>
                <a:gd name="T40" fmla="*/ 89 w 224"/>
                <a:gd name="T41" fmla="*/ 28 h 366"/>
                <a:gd name="T42" fmla="*/ 89 w 224"/>
                <a:gd name="T43" fmla="*/ 28 h 366"/>
                <a:gd name="T44" fmla="*/ 89 w 224"/>
                <a:gd name="T45" fmla="*/ 28 h 366"/>
                <a:gd name="T46" fmla="*/ 89 w 224"/>
                <a:gd name="T47" fmla="*/ 28 h 366"/>
                <a:gd name="T48" fmla="*/ 65 w 224"/>
                <a:gd name="T49" fmla="*/ 4 h 366"/>
                <a:gd name="T50" fmla="*/ 55 w 224"/>
                <a:gd name="T51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366">
                  <a:moveTo>
                    <a:pt x="73" y="358"/>
                  </a:moveTo>
                  <a:cubicBezTo>
                    <a:pt x="65" y="366"/>
                    <a:pt x="65" y="366"/>
                    <a:pt x="65" y="366"/>
                  </a:cubicBezTo>
                  <a:cubicBezTo>
                    <a:pt x="73" y="358"/>
                    <a:pt x="73" y="358"/>
                    <a:pt x="73" y="358"/>
                  </a:cubicBezTo>
                  <a:cubicBezTo>
                    <a:pt x="73" y="358"/>
                    <a:pt x="73" y="358"/>
                    <a:pt x="73" y="358"/>
                  </a:cubicBezTo>
                  <a:moveTo>
                    <a:pt x="141" y="258"/>
                  </a:moveTo>
                  <a:cubicBezTo>
                    <a:pt x="143" y="259"/>
                    <a:pt x="144" y="260"/>
                    <a:pt x="146" y="261"/>
                  </a:cubicBezTo>
                  <a:cubicBezTo>
                    <a:pt x="146" y="261"/>
                    <a:pt x="146" y="261"/>
                    <a:pt x="146" y="260"/>
                  </a:cubicBezTo>
                  <a:cubicBezTo>
                    <a:pt x="144" y="260"/>
                    <a:pt x="143" y="259"/>
                    <a:pt x="141" y="258"/>
                  </a:cubicBezTo>
                  <a:moveTo>
                    <a:pt x="185" y="100"/>
                  </a:moveTo>
                  <a:cubicBezTo>
                    <a:pt x="199" y="100"/>
                    <a:pt x="212" y="104"/>
                    <a:pt x="224" y="110"/>
                  </a:cubicBezTo>
                  <a:cubicBezTo>
                    <a:pt x="212" y="104"/>
                    <a:pt x="199" y="100"/>
                    <a:pt x="185" y="100"/>
                  </a:cubicBezTo>
                  <a:moveTo>
                    <a:pt x="55" y="0"/>
                  </a:moveTo>
                  <a:cubicBezTo>
                    <a:pt x="52" y="0"/>
                    <a:pt x="48" y="2"/>
                    <a:pt x="46" y="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" y="48"/>
                    <a:pt x="0" y="52"/>
                    <a:pt x="0" y="55"/>
                  </a:cubicBezTo>
                  <a:cubicBezTo>
                    <a:pt x="0" y="52"/>
                    <a:pt x="1" y="48"/>
                    <a:pt x="4" y="4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8" y="2"/>
                    <a:pt x="52" y="0"/>
                    <a:pt x="55" y="0"/>
                  </a:cubicBezTo>
                  <a:cubicBezTo>
                    <a:pt x="59" y="0"/>
                    <a:pt x="62" y="2"/>
                    <a:pt x="65" y="4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2" y="2"/>
                    <a:pt x="59" y="0"/>
                    <a:pt x="55" y="0"/>
                  </a:cubicBezTo>
                </a:path>
              </a:pathLst>
            </a:custGeom>
            <a:solidFill>
              <a:srgbClr val="F6F6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ṩḷïḍé">
              <a:extLst>
                <a:ext uri="{FF2B5EF4-FFF2-40B4-BE49-F238E27FC236}">
                  <a16:creationId xmlns:a16="http://schemas.microsoft.com/office/drawing/2014/main" id="{7B532BBE-B6B1-4769-9171-B7ABBDD8B5B2}"/>
                </a:ext>
              </a:extLst>
            </p:cNvPr>
            <p:cNvSpPr/>
            <p:nvPr/>
          </p:nvSpPr>
          <p:spPr bwMode="auto">
            <a:xfrm>
              <a:off x="2905125" y="3014663"/>
              <a:ext cx="936625" cy="1358900"/>
            </a:xfrm>
            <a:custGeom>
              <a:avLst/>
              <a:gdLst>
                <a:gd name="T0" fmla="*/ 196 w 284"/>
                <a:gd name="T1" fmla="*/ 0 h 412"/>
                <a:gd name="T2" fmla="*/ 183 w 284"/>
                <a:gd name="T3" fmla="*/ 48 h 412"/>
                <a:gd name="T4" fmla="*/ 183 w 284"/>
                <a:gd name="T5" fmla="*/ 48 h 412"/>
                <a:gd name="T6" fmla="*/ 130 w 284"/>
                <a:gd name="T7" fmla="*/ 70 h 412"/>
                <a:gd name="T8" fmla="*/ 106 w 284"/>
                <a:gd name="T9" fmla="*/ 46 h 412"/>
                <a:gd name="T10" fmla="*/ 87 w 284"/>
                <a:gd name="T11" fmla="*/ 46 h 412"/>
                <a:gd name="T12" fmla="*/ 41 w 284"/>
                <a:gd name="T13" fmla="*/ 97 h 412"/>
                <a:gd name="T14" fmla="*/ 69 w 284"/>
                <a:gd name="T15" fmla="*/ 131 h 412"/>
                <a:gd name="T16" fmla="*/ 47 w 284"/>
                <a:gd name="T17" fmla="*/ 184 h 412"/>
                <a:gd name="T18" fmla="*/ 13 w 284"/>
                <a:gd name="T19" fmla="*/ 184 h 412"/>
                <a:gd name="T20" fmla="*/ 0 w 284"/>
                <a:gd name="T21" fmla="*/ 256 h 412"/>
                <a:gd name="T22" fmla="*/ 47 w 284"/>
                <a:gd name="T23" fmla="*/ 270 h 412"/>
                <a:gd name="T24" fmla="*/ 69 w 284"/>
                <a:gd name="T25" fmla="*/ 323 h 412"/>
                <a:gd name="T26" fmla="*/ 69 w 284"/>
                <a:gd name="T27" fmla="*/ 323 h 412"/>
                <a:gd name="T28" fmla="*/ 41 w 284"/>
                <a:gd name="T29" fmla="*/ 356 h 412"/>
                <a:gd name="T30" fmla="*/ 87 w 284"/>
                <a:gd name="T31" fmla="*/ 408 h 412"/>
                <a:gd name="T32" fmla="*/ 106 w 284"/>
                <a:gd name="T33" fmla="*/ 408 h 412"/>
                <a:gd name="T34" fmla="*/ 114 w 284"/>
                <a:gd name="T35" fmla="*/ 400 h 412"/>
                <a:gd name="T36" fmla="*/ 182 w 284"/>
                <a:gd name="T37" fmla="*/ 300 h 412"/>
                <a:gd name="T38" fmla="*/ 182 w 284"/>
                <a:gd name="T39" fmla="*/ 300 h 412"/>
                <a:gd name="T40" fmla="*/ 175 w 284"/>
                <a:gd name="T41" fmla="*/ 295 h 412"/>
                <a:gd name="T42" fmla="*/ 165 w 284"/>
                <a:gd name="T43" fmla="*/ 286 h 412"/>
                <a:gd name="T44" fmla="*/ 155 w 284"/>
                <a:gd name="T45" fmla="*/ 273 h 412"/>
                <a:gd name="T46" fmla="*/ 141 w 284"/>
                <a:gd name="T47" fmla="*/ 227 h 412"/>
                <a:gd name="T48" fmla="*/ 141 w 284"/>
                <a:gd name="T49" fmla="*/ 227 h 412"/>
                <a:gd name="T50" fmla="*/ 174 w 284"/>
                <a:gd name="T51" fmla="*/ 160 h 412"/>
                <a:gd name="T52" fmla="*/ 179 w 284"/>
                <a:gd name="T53" fmla="*/ 157 h 412"/>
                <a:gd name="T54" fmla="*/ 193 w 284"/>
                <a:gd name="T55" fmla="*/ 149 h 412"/>
                <a:gd name="T56" fmla="*/ 226 w 284"/>
                <a:gd name="T57" fmla="*/ 142 h 412"/>
                <a:gd name="T58" fmla="*/ 265 w 284"/>
                <a:gd name="T59" fmla="*/ 152 h 412"/>
                <a:gd name="T60" fmla="*/ 273 w 284"/>
                <a:gd name="T61" fmla="*/ 157 h 412"/>
                <a:gd name="T62" fmla="*/ 278 w 284"/>
                <a:gd name="T63" fmla="*/ 160 h 412"/>
                <a:gd name="T64" fmla="*/ 284 w 284"/>
                <a:gd name="T65" fmla="*/ 166 h 412"/>
                <a:gd name="T66" fmla="*/ 269 w 284"/>
                <a:gd name="T67" fmla="*/ 48 h 412"/>
                <a:gd name="T68" fmla="*/ 269 w 284"/>
                <a:gd name="T69" fmla="*/ 14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84" h="412">
                  <a:moveTo>
                    <a:pt x="255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3" y="44"/>
                    <a:pt x="100" y="42"/>
                    <a:pt x="96" y="42"/>
                  </a:cubicBezTo>
                  <a:cubicBezTo>
                    <a:pt x="93" y="42"/>
                    <a:pt x="89" y="44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2" y="90"/>
                    <a:pt x="41" y="94"/>
                    <a:pt x="41" y="97"/>
                  </a:cubicBezTo>
                  <a:cubicBezTo>
                    <a:pt x="41" y="101"/>
                    <a:pt x="42" y="104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3" y="349"/>
                    <a:pt x="41" y="353"/>
                    <a:pt x="41" y="356"/>
                  </a:cubicBezTo>
                  <a:cubicBezTo>
                    <a:pt x="41" y="360"/>
                    <a:pt x="43" y="363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89" y="410"/>
                    <a:pt x="93" y="412"/>
                    <a:pt x="96" y="412"/>
                  </a:cubicBezTo>
                  <a:cubicBezTo>
                    <a:pt x="100" y="412"/>
                    <a:pt x="103" y="410"/>
                    <a:pt x="106" y="408"/>
                  </a:cubicBezTo>
                  <a:cubicBezTo>
                    <a:pt x="106" y="408"/>
                    <a:pt x="106" y="408"/>
                    <a:pt x="106" y="408"/>
                  </a:cubicBezTo>
                  <a:cubicBezTo>
                    <a:pt x="114" y="400"/>
                    <a:pt x="114" y="400"/>
                    <a:pt x="114" y="400"/>
                  </a:cubicBezTo>
                  <a:cubicBezTo>
                    <a:pt x="137" y="367"/>
                    <a:pt x="161" y="334"/>
                    <a:pt x="187" y="303"/>
                  </a:cubicBezTo>
                  <a:cubicBezTo>
                    <a:pt x="185" y="302"/>
                    <a:pt x="184" y="301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2" y="164"/>
                    <a:pt x="283" y="165"/>
                    <a:pt x="284" y="166"/>
                  </a:cubicBezTo>
                  <a:cubicBezTo>
                    <a:pt x="280" y="131"/>
                    <a:pt x="276" y="89"/>
                    <a:pt x="274" y="49"/>
                  </a:cubicBezTo>
                  <a:cubicBezTo>
                    <a:pt x="272" y="49"/>
                    <a:pt x="271" y="49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</a:path>
              </a:pathLst>
            </a:custGeom>
            <a:solidFill>
              <a:srgbClr val="F6AF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S1ïďè">
              <a:extLst>
                <a:ext uri="{FF2B5EF4-FFF2-40B4-BE49-F238E27FC236}">
                  <a16:creationId xmlns:a16="http://schemas.microsoft.com/office/drawing/2014/main" id="{8CE988FD-7F7E-49D3-9781-66200175C72D}"/>
                </a:ext>
              </a:extLst>
            </p:cNvPr>
            <p:cNvSpPr/>
            <p:nvPr/>
          </p:nvSpPr>
          <p:spPr bwMode="auto">
            <a:xfrm>
              <a:off x="3746500" y="2138363"/>
              <a:ext cx="4487863" cy="2917825"/>
            </a:xfrm>
            <a:custGeom>
              <a:avLst/>
              <a:gdLst>
                <a:gd name="T0" fmla="*/ 1343 w 1361"/>
                <a:gd name="T1" fmla="*/ 713 h 885"/>
                <a:gd name="T2" fmla="*/ 701 w 1361"/>
                <a:gd name="T3" fmla="*/ 802 h 885"/>
                <a:gd name="T4" fmla="*/ 89 w 1361"/>
                <a:gd name="T5" fmla="*/ 872 h 885"/>
                <a:gd name="T6" fmla="*/ 38 w 1361"/>
                <a:gd name="T7" fmla="*/ 508 h 885"/>
                <a:gd name="T8" fmla="*/ 21 w 1361"/>
                <a:gd name="T9" fmla="*/ 188 h 885"/>
                <a:gd name="T10" fmla="*/ 1251 w 1361"/>
                <a:gd name="T11" fmla="*/ 26 h 885"/>
                <a:gd name="T12" fmla="*/ 1309 w 1361"/>
                <a:gd name="T13" fmla="*/ 345 h 885"/>
                <a:gd name="T14" fmla="*/ 1343 w 1361"/>
                <a:gd name="T15" fmla="*/ 713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1" h="885">
                  <a:moveTo>
                    <a:pt x="1343" y="713"/>
                  </a:moveTo>
                  <a:cubicBezTo>
                    <a:pt x="1335" y="724"/>
                    <a:pt x="992" y="766"/>
                    <a:pt x="701" y="802"/>
                  </a:cubicBezTo>
                  <a:cubicBezTo>
                    <a:pt x="394" y="840"/>
                    <a:pt x="106" y="885"/>
                    <a:pt x="89" y="872"/>
                  </a:cubicBezTo>
                  <a:cubicBezTo>
                    <a:pt x="71" y="859"/>
                    <a:pt x="38" y="508"/>
                    <a:pt x="38" y="508"/>
                  </a:cubicBezTo>
                  <a:cubicBezTo>
                    <a:pt x="38" y="508"/>
                    <a:pt x="0" y="203"/>
                    <a:pt x="21" y="188"/>
                  </a:cubicBezTo>
                  <a:cubicBezTo>
                    <a:pt x="63" y="156"/>
                    <a:pt x="1206" y="0"/>
                    <a:pt x="1251" y="26"/>
                  </a:cubicBezTo>
                  <a:cubicBezTo>
                    <a:pt x="1272" y="39"/>
                    <a:pt x="1309" y="345"/>
                    <a:pt x="1309" y="345"/>
                  </a:cubicBezTo>
                  <a:cubicBezTo>
                    <a:pt x="1309" y="345"/>
                    <a:pt x="1361" y="691"/>
                    <a:pt x="1343" y="713"/>
                  </a:cubicBezTo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sḻïḑê">
              <a:extLst>
                <a:ext uri="{FF2B5EF4-FFF2-40B4-BE49-F238E27FC236}">
                  <a16:creationId xmlns:a16="http://schemas.microsoft.com/office/drawing/2014/main" id="{A4E0AA51-6564-41FC-9A8C-739FD1109F12}"/>
                </a:ext>
              </a:extLst>
            </p:cNvPr>
            <p:cNvSpPr/>
            <p:nvPr/>
          </p:nvSpPr>
          <p:spPr bwMode="auto">
            <a:xfrm>
              <a:off x="3890963" y="2154238"/>
              <a:ext cx="4171950" cy="2767013"/>
            </a:xfrm>
            <a:custGeom>
              <a:avLst/>
              <a:gdLst>
                <a:gd name="T0" fmla="*/ 1265 w 1265"/>
                <a:gd name="T1" fmla="*/ 700 h 839"/>
                <a:gd name="T2" fmla="*/ 1198 w 1265"/>
                <a:gd name="T3" fmla="*/ 68 h 839"/>
                <a:gd name="T4" fmla="*/ 860 w 1265"/>
                <a:gd name="T5" fmla="*/ 34 h 839"/>
                <a:gd name="T6" fmla="*/ 597 w 1265"/>
                <a:gd name="T7" fmla="*/ 147 h 839"/>
                <a:gd name="T8" fmla="*/ 273 w 1265"/>
                <a:gd name="T9" fmla="*/ 101 h 839"/>
                <a:gd name="T10" fmla="*/ 0 w 1265"/>
                <a:gd name="T11" fmla="*/ 193 h 839"/>
                <a:gd name="T12" fmla="*/ 74 w 1265"/>
                <a:gd name="T13" fmla="*/ 833 h 839"/>
                <a:gd name="T14" fmla="*/ 74 w 1265"/>
                <a:gd name="T15" fmla="*/ 837 h 839"/>
                <a:gd name="T16" fmla="*/ 74 w 1265"/>
                <a:gd name="T17" fmla="*/ 839 h 839"/>
                <a:gd name="T18" fmla="*/ 1265 w 1265"/>
                <a:gd name="T19" fmla="*/ 70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5" h="839">
                  <a:moveTo>
                    <a:pt x="1265" y="700"/>
                  </a:moveTo>
                  <a:cubicBezTo>
                    <a:pt x="1198" y="68"/>
                    <a:pt x="1198" y="68"/>
                    <a:pt x="1198" y="68"/>
                  </a:cubicBezTo>
                  <a:cubicBezTo>
                    <a:pt x="1198" y="68"/>
                    <a:pt x="1101" y="0"/>
                    <a:pt x="860" y="34"/>
                  </a:cubicBezTo>
                  <a:cubicBezTo>
                    <a:pt x="620" y="68"/>
                    <a:pt x="597" y="147"/>
                    <a:pt x="597" y="147"/>
                  </a:cubicBezTo>
                  <a:cubicBezTo>
                    <a:pt x="597" y="147"/>
                    <a:pt x="533" y="55"/>
                    <a:pt x="273" y="101"/>
                  </a:cubicBezTo>
                  <a:cubicBezTo>
                    <a:pt x="13" y="147"/>
                    <a:pt x="0" y="193"/>
                    <a:pt x="0" y="193"/>
                  </a:cubicBezTo>
                  <a:cubicBezTo>
                    <a:pt x="74" y="833"/>
                    <a:pt x="74" y="833"/>
                    <a:pt x="74" y="833"/>
                  </a:cubicBezTo>
                  <a:cubicBezTo>
                    <a:pt x="74" y="837"/>
                    <a:pt x="74" y="837"/>
                    <a:pt x="74" y="837"/>
                  </a:cubicBezTo>
                  <a:cubicBezTo>
                    <a:pt x="74" y="839"/>
                    <a:pt x="74" y="839"/>
                    <a:pt x="74" y="839"/>
                  </a:cubicBezTo>
                  <a:cubicBezTo>
                    <a:pt x="1265" y="700"/>
                    <a:pt x="1265" y="700"/>
                    <a:pt x="1265" y="700"/>
                  </a:cubicBezTo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Sḷíďé">
              <a:extLst>
                <a:ext uri="{FF2B5EF4-FFF2-40B4-BE49-F238E27FC236}">
                  <a16:creationId xmlns:a16="http://schemas.microsoft.com/office/drawing/2014/main" id="{5DB77163-804A-4553-B5E6-376DFCBFAC0A}"/>
                </a:ext>
              </a:extLst>
            </p:cNvPr>
            <p:cNvSpPr/>
            <p:nvPr/>
          </p:nvSpPr>
          <p:spPr bwMode="auto">
            <a:xfrm>
              <a:off x="3970338" y="2098676"/>
              <a:ext cx="4021138" cy="2762250"/>
            </a:xfrm>
            <a:custGeom>
              <a:avLst/>
              <a:gdLst>
                <a:gd name="T0" fmla="*/ 72 w 1219"/>
                <a:gd name="T1" fmla="*/ 838 h 838"/>
                <a:gd name="T2" fmla="*/ 1219 w 1219"/>
                <a:gd name="T3" fmla="*/ 699 h 838"/>
                <a:gd name="T4" fmla="*/ 1155 w 1219"/>
                <a:gd name="T5" fmla="*/ 68 h 838"/>
                <a:gd name="T6" fmla="*/ 829 w 1219"/>
                <a:gd name="T7" fmla="*/ 34 h 838"/>
                <a:gd name="T8" fmla="*/ 576 w 1219"/>
                <a:gd name="T9" fmla="*/ 146 h 838"/>
                <a:gd name="T10" fmla="*/ 263 w 1219"/>
                <a:gd name="T11" fmla="*/ 100 h 838"/>
                <a:gd name="T12" fmla="*/ 0 w 1219"/>
                <a:gd name="T13" fmla="*/ 193 h 838"/>
                <a:gd name="T14" fmla="*/ 72 w 1219"/>
                <a:gd name="T15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9" h="838">
                  <a:moveTo>
                    <a:pt x="72" y="838"/>
                  </a:moveTo>
                  <a:cubicBezTo>
                    <a:pt x="1219" y="699"/>
                    <a:pt x="1219" y="699"/>
                    <a:pt x="1219" y="699"/>
                  </a:cubicBezTo>
                  <a:cubicBezTo>
                    <a:pt x="1155" y="68"/>
                    <a:pt x="1155" y="68"/>
                    <a:pt x="1155" y="68"/>
                  </a:cubicBezTo>
                  <a:cubicBezTo>
                    <a:pt x="1155" y="68"/>
                    <a:pt x="1061" y="0"/>
                    <a:pt x="829" y="34"/>
                  </a:cubicBezTo>
                  <a:cubicBezTo>
                    <a:pt x="598" y="67"/>
                    <a:pt x="576" y="146"/>
                    <a:pt x="576" y="146"/>
                  </a:cubicBezTo>
                  <a:cubicBezTo>
                    <a:pt x="576" y="146"/>
                    <a:pt x="514" y="54"/>
                    <a:pt x="263" y="100"/>
                  </a:cubicBezTo>
                  <a:cubicBezTo>
                    <a:pt x="13" y="146"/>
                    <a:pt x="0" y="193"/>
                    <a:pt x="0" y="193"/>
                  </a:cubicBezTo>
                  <a:cubicBezTo>
                    <a:pt x="72" y="838"/>
                    <a:pt x="72" y="838"/>
                    <a:pt x="72" y="838"/>
                  </a:cubicBezTo>
                </a:path>
              </a:pathLst>
            </a:custGeom>
            <a:solidFill>
              <a:srgbClr val="FFEC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ŝļíḋè">
              <a:extLst>
                <a:ext uri="{FF2B5EF4-FFF2-40B4-BE49-F238E27FC236}">
                  <a16:creationId xmlns:a16="http://schemas.microsoft.com/office/drawing/2014/main" id="{A1E7A797-A8B4-4861-A4DC-F825B769EB74}"/>
                </a:ext>
              </a:extLst>
            </p:cNvPr>
            <p:cNvSpPr/>
            <p:nvPr/>
          </p:nvSpPr>
          <p:spPr bwMode="auto">
            <a:xfrm>
              <a:off x="4205288" y="4284663"/>
              <a:ext cx="1797050" cy="576263"/>
            </a:xfrm>
            <a:custGeom>
              <a:avLst/>
              <a:gdLst>
                <a:gd name="T0" fmla="*/ 470 w 545"/>
                <a:gd name="T1" fmla="*/ 62 h 175"/>
                <a:gd name="T2" fmla="*/ 0 w 545"/>
                <a:gd name="T3" fmla="*/ 169 h 175"/>
                <a:gd name="T4" fmla="*/ 1 w 545"/>
                <a:gd name="T5" fmla="*/ 175 h 175"/>
                <a:gd name="T6" fmla="*/ 545 w 545"/>
                <a:gd name="T7" fmla="*/ 109 h 175"/>
                <a:gd name="T8" fmla="*/ 470 w 545"/>
                <a:gd name="T9" fmla="*/ 6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" h="175">
                  <a:moveTo>
                    <a:pt x="470" y="62"/>
                  </a:moveTo>
                  <a:cubicBezTo>
                    <a:pt x="311" y="0"/>
                    <a:pt x="114" y="52"/>
                    <a:pt x="0" y="169"/>
                  </a:cubicBezTo>
                  <a:cubicBezTo>
                    <a:pt x="1" y="175"/>
                    <a:pt x="1" y="175"/>
                    <a:pt x="1" y="175"/>
                  </a:cubicBezTo>
                  <a:cubicBezTo>
                    <a:pt x="545" y="109"/>
                    <a:pt x="545" y="109"/>
                    <a:pt x="545" y="109"/>
                  </a:cubicBezTo>
                  <a:cubicBezTo>
                    <a:pt x="523" y="90"/>
                    <a:pt x="498" y="73"/>
                    <a:pt x="470" y="62"/>
                  </a:cubicBezTo>
                  <a:close/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ïḋè">
              <a:extLst>
                <a:ext uri="{FF2B5EF4-FFF2-40B4-BE49-F238E27FC236}">
                  <a16:creationId xmlns:a16="http://schemas.microsoft.com/office/drawing/2014/main" id="{5DE11D65-4E2A-49C9-8B08-44BEDEDB4F5C}"/>
                </a:ext>
              </a:extLst>
            </p:cNvPr>
            <p:cNvSpPr/>
            <p:nvPr/>
          </p:nvSpPr>
          <p:spPr bwMode="auto">
            <a:xfrm>
              <a:off x="6018213" y="4037013"/>
              <a:ext cx="1949450" cy="603250"/>
            </a:xfrm>
            <a:custGeom>
              <a:avLst/>
              <a:gdLst>
                <a:gd name="T0" fmla="*/ 0 w 591"/>
                <a:gd name="T1" fmla="*/ 183 h 183"/>
                <a:gd name="T2" fmla="*/ 591 w 591"/>
                <a:gd name="T3" fmla="*/ 112 h 183"/>
                <a:gd name="T4" fmla="*/ 456 w 591"/>
                <a:gd name="T5" fmla="*/ 58 h 183"/>
                <a:gd name="T6" fmla="*/ 0 w 591"/>
                <a:gd name="T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1" h="183">
                  <a:moveTo>
                    <a:pt x="0" y="183"/>
                  </a:moveTo>
                  <a:cubicBezTo>
                    <a:pt x="591" y="112"/>
                    <a:pt x="591" y="112"/>
                    <a:pt x="591" y="112"/>
                  </a:cubicBezTo>
                  <a:cubicBezTo>
                    <a:pt x="546" y="89"/>
                    <a:pt x="501" y="77"/>
                    <a:pt x="456" y="58"/>
                  </a:cubicBezTo>
                  <a:cubicBezTo>
                    <a:pt x="302" y="0"/>
                    <a:pt x="93" y="44"/>
                    <a:pt x="0" y="18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šliḍê">
              <a:extLst>
                <a:ext uri="{FF2B5EF4-FFF2-40B4-BE49-F238E27FC236}">
                  <a16:creationId xmlns:a16="http://schemas.microsoft.com/office/drawing/2014/main" id="{796B20C8-A28E-44E2-842A-A5A01A4D36EA}"/>
                </a:ext>
              </a:extLst>
            </p:cNvPr>
            <p:cNvSpPr/>
            <p:nvPr/>
          </p:nvSpPr>
          <p:spPr bwMode="auto">
            <a:xfrm>
              <a:off x="5767388" y="2468563"/>
              <a:ext cx="436563" cy="2878138"/>
            </a:xfrm>
            <a:custGeom>
              <a:avLst/>
              <a:gdLst>
                <a:gd name="T0" fmla="*/ 0 w 132"/>
                <a:gd name="T1" fmla="*/ 9 h 873"/>
                <a:gd name="T2" fmla="*/ 17 w 132"/>
                <a:gd name="T3" fmla="*/ 21 h 873"/>
                <a:gd name="T4" fmla="*/ 31 w 132"/>
                <a:gd name="T5" fmla="*/ 33 h 873"/>
                <a:gd name="T6" fmla="*/ 50 w 132"/>
                <a:gd name="T7" fmla="*/ 7 h 873"/>
                <a:gd name="T8" fmla="*/ 71 w 132"/>
                <a:gd name="T9" fmla="*/ 233 h 873"/>
                <a:gd name="T10" fmla="*/ 132 w 132"/>
                <a:gd name="T11" fmla="*/ 863 h 873"/>
                <a:gd name="T12" fmla="*/ 99 w 132"/>
                <a:gd name="T13" fmla="*/ 809 h 873"/>
                <a:gd name="T14" fmla="*/ 76 w 132"/>
                <a:gd name="T15" fmla="*/ 873 h 873"/>
                <a:gd name="T16" fmla="*/ 17 w 132"/>
                <a:gd name="T17" fmla="*/ 231 h 873"/>
                <a:gd name="T18" fmla="*/ 0 w 132"/>
                <a:gd name="T19" fmla="*/ 9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873">
                  <a:moveTo>
                    <a:pt x="0" y="9"/>
                  </a:moveTo>
                  <a:cubicBezTo>
                    <a:pt x="0" y="9"/>
                    <a:pt x="9" y="14"/>
                    <a:pt x="17" y="21"/>
                  </a:cubicBezTo>
                  <a:cubicBezTo>
                    <a:pt x="25" y="27"/>
                    <a:pt x="31" y="33"/>
                    <a:pt x="31" y="33"/>
                  </a:cubicBezTo>
                  <a:cubicBezTo>
                    <a:pt x="35" y="22"/>
                    <a:pt x="46" y="11"/>
                    <a:pt x="50" y="7"/>
                  </a:cubicBezTo>
                  <a:cubicBezTo>
                    <a:pt x="58" y="0"/>
                    <a:pt x="68" y="184"/>
                    <a:pt x="71" y="233"/>
                  </a:cubicBezTo>
                  <a:cubicBezTo>
                    <a:pt x="78" y="323"/>
                    <a:pt x="132" y="863"/>
                    <a:pt x="132" y="863"/>
                  </a:cubicBezTo>
                  <a:cubicBezTo>
                    <a:pt x="99" y="809"/>
                    <a:pt x="99" y="809"/>
                    <a:pt x="99" y="809"/>
                  </a:cubicBezTo>
                  <a:cubicBezTo>
                    <a:pt x="76" y="873"/>
                    <a:pt x="76" y="873"/>
                    <a:pt x="76" y="873"/>
                  </a:cubicBezTo>
                  <a:cubicBezTo>
                    <a:pt x="76" y="873"/>
                    <a:pt x="27" y="380"/>
                    <a:pt x="17" y="231"/>
                  </a:cubicBezTo>
                  <a:cubicBezTo>
                    <a:pt x="7" y="81"/>
                    <a:pt x="0" y="9"/>
                    <a:pt x="0" y="9"/>
                  </a:cubicBezTo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ṡļiḑe">
              <a:extLst>
                <a:ext uri="{FF2B5EF4-FFF2-40B4-BE49-F238E27FC236}">
                  <a16:creationId xmlns:a16="http://schemas.microsoft.com/office/drawing/2014/main" id="{A352AC08-7D4F-4C86-ACD4-07AB906CEB40}"/>
                </a:ext>
              </a:extLst>
            </p:cNvPr>
            <p:cNvSpPr/>
            <p:nvPr/>
          </p:nvSpPr>
          <p:spPr bwMode="auto">
            <a:xfrm>
              <a:off x="4233863" y="2593976"/>
              <a:ext cx="1425575" cy="404813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ṡḷïďê">
              <a:extLst>
                <a:ext uri="{FF2B5EF4-FFF2-40B4-BE49-F238E27FC236}">
                  <a16:creationId xmlns:a16="http://schemas.microsoft.com/office/drawing/2014/main" id="{8E872B40-0307-4F0D-B77B-3C6301DEEC6D}"/>
                </a:ext>
              </a:extLst>
            </p:cNvPr>
            <p:cNvSpPr/>
            <p:nvPr/>
          </p:nvSpPr>
          <p:spPr bwMode="auto">
            <a:xfrm>
              <a:off x="4270375" y="2894013"/>
              <a:ext cx="1422400" cy="404813"/>
            </a:xfrm>
            <a:custGeom>
              <a:avLst/>
              <a:gdLst>
                <a:gd name="T0" fmla="*/ 30 w 431"/>
                <a:gd name="T1" fmla="*/ 117 h 123"/>
                <a:gd name="T2" fmla="*/ 214 w 431"/>
                <a:gd name="T3" fmla="*/ 78 h 123"/>
                <a:gd name="T4" fmla="*/ 393 w 431"/>
                <a:gd name="T5" fmla="*/ 91 h 123"/>
                <a:gd name="T6" fmla="*/ 405 w 431"/>
                <a:gd name="T7" fmla="*/ 48 h 123"/>
                <a:gd name="T8" fmla="*/ 21 w 431"/>
                <a:gd name="T9" fmla="*/ 84 h 123"/>
                <a:gd name="T10" fmla="*/ 30 w 431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3">
                  <a:moveTo>
                    <a:pt x="30" y="117"/>
                  </a:moveTo>
                  <a:cubicBezTo>
                    <a:pt x="91" y="102"/>
                    <a:pt x="152" y="85"/>
                    <a:pt x="214" y="78"/>
                  </a:cubicBezTo>
                  <a:cubicBezTo>
                    <a:pt x="275" y="72"/>
                    <a:pt x="334" y="77"/>
                    <a:pt x="393" y="91"/>
                  </a:cubicBezTo>
                  <a:cubicBezTo>
                    <a:pt x="422" y="98"/>
                    <a:pt x="431" y="59"/>
                    <a:pt x="405" y="48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ṧľíḓê">
              <a:extLst>
                <a:ext uri="{FF2B5EF4-FFF2-40B4-BE49-F238E27FC236}">
                  <a16:creationId xmlns:a16="http://schemas.microsoft.com/office/drawing/2014/main" id="{B97AA1EF-C868-484C-9C0F-2C3B968AEE6C}"/>
                </a:ext>
              </a:extLst>
            </p:cNvPr>
            <p:cNvSpPr/>
            <p:nvPr/>
          </p:nvSpPr>
          <p:spPr bwMode="auto">
            <a:xfrm>
              <a:off x="4300538" y="3243263"/>
              <a:ext cx="1423988" cy="404813"/>
            </a:xfrm>
            <a:custGeom>
              <a:avLst/>
              <a:gdLst>
                <a:gd name="T0" fmla="*/ 30 w 432"/>
                <a:gd name="T1" fmla="*/ 118 h 123"/>
                <a:gd name="T2" fmla="*/ 215 w 432"/>
                <a:gd name="T3" fmla="*/ 79 h 123"/>
                <a:gd name="T4" fmla="*/ 394 w 432"/>
                <a:gd name="T5" fmla="*/ 92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8"/>
                  </a:moveTo>
                  <a:cubicBezTo>
                    <a:pt x="91" y="102"/>
                    <a:pt x="152" y="86"/>
                    <a:pt x="215" y="79"/>
                  </a:cubicBezTo>
                  <a:cubicBezTo>
                    <a:pt x="275" y="72"/>
                    <a:pt x="334" y="78"/>
                    <a:pt x="394" y="92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$ḷîḑê">
              <a:extLst>
                <a:ext uri="{FF2B5EF4-FFF2-40B4-BE49-F238E27FC236}">
                  <a16:creationId xmlns:a16="http://schemas.microsoft.com/office/drawing/2014/main" id="{156C2948-ECEB-4CAD-A6A4-47F7786251BA}"/>
                </a:ext>
              </a:extLst>
            </p:cNvPr>
            <p:cNvSpPr/>
            <p:nvPr/>
          </p:nvSpPr>
          <p:spPr bwMode="auto">
            <a:xfrm>
              <a:off x="4300538" y="3565526"/>
              <a:ext cx="1423988" cy="406400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8 h 123"/>
                <a:gd name="T8" fmla="*/ 21 w 432"/>
                <a:gd name="T9" fmla="*/ 83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8"/>
                  </a:cubicBezTo>
                  <a:cubicBezTo>
                    <a:pt x="283" y="0"/>
                    <a:pt x="139" y="43"/>
                    <a:pt x="21" y="83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ŝḷîḑê">
              <a:extLst>
                <a:ext uri="{FF2B5EF4-FFF2-40B4-BE49-F238E27FC236}">
                  <a16:creationId xmlns:a16="http://schemas.microsoft.com/office/drawing/2014/main" id="{93071284-3D6B-4140-8DA8-EA8BD7FDA63D}"/>
                </a:ext>
              </a:extLst>
            </p:cNvPr>
            <p:cNvSpPr/>
            <p:nvPr/>
          </p:nvSpPr>
          <p:spPr bwMode="auto">
            <a:xfrm>
              <a:off x="4330700" y="3905251"/>
              <a:ext cx="1420813" cy="409575"/>
            </a:xfrm>
            <a:custGeom>
              <a:avLst/>
              <a:gdLst>
                <a:gd name="T0" fmla="*/ 30 w 431"/>
                <a:gd name="T1" fmla="*/ 118 h 124"/>
                <a:gd name="T2" fmla="*/ 215 w 431"/>
                <a:gd name="T3" fmla="*/ 79 h 124"/>
                <a:gd name="T4" fmla="*/ 394 w 431"/>
                <a:gd name="T5" fmla="*/ 92 h 124"/>
                <a:gd name="T6" fmla="*/ 406 w 431"/>
                <a:gd name="T7" fmla="*/ 49 h 124"/>
                <a:gd name="T8" fmla="*/ 21 w 431"/>
                <a:gd name="T9" fmla="*/ 84 h 124"/>
                <a:gd name="T10" fmla="*/ 30 w 431"/>
                <a:gd name="T11" fmla="*/ 118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4">
                  <a:moveTo>
                    <a:pt x="30" y="118"/>
                  </a:moveTo>
                  <a:cubicBezTo>
                    <a:pt x="91" y="103"/>
                    <a:pt x="152" y="86"/>
                    <a:pt x="215" y="79"/>
                  </a:cubicBezTo>
                  <a:cubicBezTo>
                    <a:pt x="275" y="73"/>
                    <a:pt x="334" y="78"/>
                    <a:pt x="394" y="92"/>
                  </a:cubicBezTo>
                  <a:cubicBezTo>
                    <a:pt x="422" y="99"/>
                    <a:pt x="431" y="60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4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ṣļiḑé">
              <a:extLst>
                <a:ext uri="{FF2B5EF4-FFF2-40B4-BE49-F238E27FC236}">
                  <a16:creationId xmlns:a16="http://schemas.microsoft.com/office/drawing/2014/main" id="{6192043E-EF79-4372-9F0D-D7E06AD6D90B}"/>
                </a:ext>
              </a:extLst>
            </p:cNvPr>
            <p:cNvSpPr/>
            <p:nvPr/>
          </p:nvSpPr>
          <p:spPr bwMode="auto">
            <a:xfrm>
              <a:off x="6156325" y="2408238"/>
              <a:ext cx="1419225" cy="400050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2" y="69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7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š1îdê">
              <a:extLst>
                <a:ext uri="{FF2B5EF4-FFF2-40B4-BE49-F238E27FC236}">
                  <a16:creationId xmlns:a16="http://schemas.microsoft.com/office/drawing/2014/main" id="{E5D721AD-5E37-4EA8-99D7-41FF6B232472}"/>
                </a:ext>
              </a:extLst>
            </p:cNvPr>
            <p:cNvSpPr/>
            <p:nvPr/>
          </p:nvSpPr>
          <p:spPr bwMode="auto">
            <a:xfrm>
              <a:off x="6170613" y="2711451"/>
              <a:ext cx="1420813" cy="396875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8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8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ślîďé">
              <a:extLst>
                <a:ext uri="{FF2B5EF4-FFF2-40B4-BE49-F238E27FC236}">
                  <a16:creationId xmlns:a16="http://schemas.microsoft.com/office/drawing/2014/main" id="{AF3B5299-8899-412B-A377-511147EA5DA6}"/>
                </a:ext>
              </a:extLst>
            </p:cNvPr>
            <p:cNvSpPr/>
            <p:nvPr/>
          </p:nvSpPr>
          <p:spPr bwMode="auto">
            <a:xfrm>
              <a:off x="6199188" y="3062288"/>
              <a:ext cx="1422400" cy="398463"/>
            </a:xfrm>
            <a:custGeom>
              <a:avLst/>
              <a:gdLst>
                <a:gd name="T0" fmla="*/ 405 w 431"/>
                <a:gd name="T1" fmla="*/ 73 h 121"/>
                <a:gd name="T2" fmla="*/ 217 w 431"/>
                <a:gd name="T3" fmla="*/ 66 h 121"/>
                <a:gd name="T4" fmla="*/ 43 w 431"/>
                <a:gd name="T5" fmla="*/ 109 h 121"/>
                <a:gd name="T6" fmla="*/ 24 w 431"/>
                <a:gd name="T7" fmla="*/ 69 h 121"/>
                <a:gd name="T8" fmla="*/ 409 w 431"/>
                <a:gd name="T9" fmla="*/ 39 h 121"/>
                <a:gd name="T10" fmla="*/ 405 w 431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1">
                  <a:moveTo>
                    <a:pt x="405" y="73"/>
                  </a:moveTo>
                  <a:cubicBezTo>
                    <a:pt x="343" y="69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1"/>
                    <a:pt x="0" y="84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ş1îde">
              <a:extLst>
                <a:ext uri="{FF2B5EF4-FFF2-40B4-BE49-F238E27FC236}">
                  <a16:creationId xmlns:a16="http://schemas.microsoft.com/office/drawing/2014/main" id="{17A75A12-2183-4AE8-965E-B1EAD452A054}"/>
                </a:ext>
              </a:extLst>
            </p:cNvPr>
            <p:cNvSpPr/>
            <p:nvPr/>
          </p:nvSpPr>
          <p:spPr bwMode="auto">
            <a:xfrm>
              <a:off x="6256338" y="3378201"/>
              <a:ext cx="1417638" cy="398463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3" y="68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$ḷîḋê">
              <a:extLst>
                <a:ext uri="{FF2B5EF4-FFF2-40B4-BE49-F238E27FC236}">
                  <a16:creationId xmlns:a16="http://schemas.microsoft.com/office/drawing/2014/main" id="{C0D98214-29F2-4B53-8EA8-0834BA0A3921}"/>
                </a:ext>
              </a:extLst>
            </p:cNvPr>
            <p:cNvSpPr/>
            <p:nvPr/>
          </p:nvSpPr>
          <p:spPr bwMode="auto">
            <a:xfrm>
              <a:off x="6281738" y="3721101"/>
              <a:ext cx="1422400" cy="395288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9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ŝḷïḍe">
              <a:extLst>
                <a:ext uri="{FF2B5EF4-FFF2-40B4-BE49-F238E27FC236}">
                  <a16:creationId xmlns:a16="http://schemas.microsoft.com/office/drawing/2014/main" id="{966929EF-4B9B-40CF-95C4-62AE5F5386F7}"/>
                </a:ext>
              </a:extLst>
            </p:cNvPr>
            <p:cNvSpPr/>
            <p:nvPr/>
          </p:nvSpPr>
          <p:spPr bwMode="auto">
            <a:xfrm>
              <a:off x="5653088" y="2389188"/>
              <a:ext cx="428625" cy="187325"/>
            </a:xfrm>
            <a:custGeom>
              <a:avLst/>
              <a:gdLst>
                <a:gd name="T0" fmla="*/ 130 w 130"/>
                <a:gd name="T1" fmla="*/ 0 h 57"/>
                <a:gd name="T2" fmla="*/ 0 w 130"/>
                <a:gd name="T3" fmla="*/ 17 h 57"/>
                <a:gd name="T4" fmla="*/ 41 w 130"/>
                <a:gd name="T5" fmla="*/ 37 h 57"/>
                <a:gd name="T6" fmla="*/ 52 w 130"/>
                <a:gd name="T7" fmla="*/ 44 h 57"/>
                <a:gd name="T8" fmla="*/ 59 w 130"/>
                <a:gd name="T9" fmla="*/ 51 h 57"/>
                <a:gd name="T10" fmla="*/ 66 w 130"/>
                <a:gd name="T11" fmla="*/ 57 h 57"/>
                <a:gd name="T12" fmla="*/ 85 w 130"/>
                <a:gd name="T13" fmla="*/ 31 h 57"/>
                <a:gd name="T14" fmla="*/ 130 w 130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7">
                  <a:moveTo>
                    <a:pt x="130" y="0"/>
                  </a:moveTo>
                  <a:cubicBezTo>
                    <a:pt x="87" y="5"/>
                    <a:pt x="44" y="11"/>
                    <a:pt x="0" y="17"/>
                  </a:cubicBezTo>
                  <a:cubicBezTo>
                    <a:pt x="18" y="23"/>
                    <a:pt x="31" y="30"/>
                    <a:pt x="41" y="37"/>
                  </a:cubicBezTo>
                  <a:cubicBezTo>
                    <a:pt x="44" y="39"/>
                    <a:pt x="48" y="41"/>
                    <a:pt x="52" y="44"/>
                  </a:cubicBezTo>
                  <a:cubicBezTo>
                    <a:pt x="55" y="47"/>
                    <a:pt x="57" y="49"/>
                    <a:pt x="59" y="51"/>
                  </a:cubicBezTo>
                  <a:cubicBezTo>
                    <a:pt x="63" y="55"/>
                    <a:pt x="66" y="57"/>
                    <a:pt x="66" y="57"/>
                  </a:cubicBezTo>
                  <a:cubicBezTo>
                    <a:pt x="70" y="46"/>
                    <a:pt x="81" y="35"/>
                    <a:pt x="85" y="31"/>
                  </a:cubicBezTo>
                  <a:cubicBezTo>
                    <a:pt x="95" y="22"/>
                    <a:pt x="109" y="11"/>
                    <a:pt x="130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šlïḋê">
              <a:extLst>
                <a:ext uri="{FF2B5EF4-FFF2-40B4-BE49-F238E27FC236}">
                  <a16:creationId xmlns:a16="http://schemas.microsoft.com/office/drawing/2014/main" id="{B063E2EA-7781-4048-926A-715AE08FA556}"/>
                </a:ext>
              </a:extLst>
            </p:cNvPr>
            <p:cNvSpPr/>
            <p:nvPr/>
          </p:nvSpPr>
          <p:spPr bwMode="auto">
            <a:xfrm>
              <a:off x="4830763" y="2411413"/>
              <a:ext cx="112713" cy="20638"/>
            </a:xfrm>
            <a:custGeom>
              <a:avLst/>
              <a:gdLst>
                <a:gd name="T0" fmla="*/ 0 w 34"/>
                <a:gd name="T1" fmla="*/ 6 h 6"/>
                <a:gd name="T2" fmla="*/ 0 w 34"/>
                <a:gd name="T3" fmla="*/ 6 h 6"/>
                <a:gd name="T4" fmla="*/ 0 w 34"/>
                <a:gd name="T5" fmla="*/ 6 h 6"/>
                <a:gd name="T6" fmla="*/ 1 w 34"/>
                <a:gd name="T7" fmla="*/ 6 h 6"/>
                <a:gd name="T8" fmla="*/ 1 w 34"/>
                <a:gd name="T9" fmla="*/ 6 h 6"/>
                <a:gd name="T10" fmla="*/ 1 w 34"/>
                <a:gd name="T11" fmla="*/ 6 h 6"/>
                <a:gd name="T12" fmla="*/ 1 w 34"/>
                <a:gd name="T13" fmla="*/ 6 h 6"/>
                <a:gd name="T14" fmla="*/ 1 w 34"/>
                <a:gd name="T15" fmla="*/ 6 h 6"/>
                <a:gd name="T16" fmla="*/ 1 w 34"/>
                <a:gd name="T17" fmla="*/ 6 h 6"/>
                <a:gd name="T18" fmla="*/ 2 w 34"/>
                <a:gd name="T19" fmla="*/ 6 h 6"/>
                <a:gd name="T20" fmla="*/ 1 w 34"/>
                <a:gd name="T21" fmla="*/ 6 h 6"/>
                <a:gd name="T22" fmla="*/ 2 w 34"/>
                <a:gd name="T23" fmla="*/ 6 h 6"/>
                <a:gd name="T24" fmla="*/ 2 w 34"/>
                <a:gd name="T25" fmla="*/ 5 h 6"/>
                <a:gd name="T26" fmla="*/ 2 w 34"/>
                <a:gd name="T27" fmla="*/ 6 h 6"/>
                <a:gd name="T28" fmla="*/ 2 w 34"/>
                <a:gd name="T29" fmla="*/ 5 h 6"/>
                <a:gd name="T30" fmla="*/ 2 w 34"/>
                <a:gd name="T31" fmla="*/ 5 h 6"/>
                <a:gd name="T32" fmla="*/ 2 w 34"/>
                <a:gd name="T33" fmla="*/ 5 h 6"/>
                <a:gd name="T34" fmla="*/ 2 w 34"/>
                <a:gd name="T35" fmla="*/ 5 h 6"/>
                <a:gd name="T36" fmla="*/ 2 w 34"/>
                <a:gd name="T37" fmla="*/ 5 h 6"/>
                <a:gd name="T38" fmla="*/ 2 w 34"/>
                <a:gd name="T39" fmla="*/ 5 h 6"/>
                <a:gd name="T40" fmla="*/ 34 w 34"/>
                <a:gd name="T41" fmla="*/ 0 h 6"/>
                <a:gd name="T42" fmla="*/ 3 w 34"/>
                <a:gd name="T43" fmla="*/ 5 h 6"/>
                <a:gd name="T44" fmla="*/ 34 w 34"/>
                <a:gd name="T4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2" y="6"/>
                  </a:moveTo>
                  <a:cubicBezTo>
                    <a:pt x="2" y="6"/>
                    <a:pt x="2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34" y="0"/>
                  </a:moveTo>
                  <a:cubicBezTo>
                    <a:pt x="24" y="2"/>
                    <a:pt x="14" y="3"/>
                    <a:pt x="3" y="5"/>
                  </a:cubicBezTo>
                  <a:cubicBezTo>
                    <a:pt x="14" y="3"/>
                    <a:pt x="24" y="2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ṡ1ïďè">
              <a:extLst>
                <a:ext uri="{FF2B5EF4-FFF2-40B4-BE49-F238E27FC236}">
                  <a16:creationId xmlns:a16="http://schemas.microsoft.com/office/drawing/2014/main" id="{4D53F503-1B54-4613-939C-A837C7BA47AC}"/>
                </a:ext>
              </a:extLst>
            </p:cNvPr>
            <p:cNvSpPr/>
            <p:nvPr/>
          </p:nvSpPr>
          <p:spPr bwMode="auto">
            <a:xfrm>
              <a:off x="4040188" y="50133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E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ḷíḓé">
              <a:extLst>
                <a:ext uri="{FF2B5EF4-FFF2-40B4-BE49-F238E27FC236}">
                  <a16:creationId xmlns:a16="http://schemas.microsoft.com/office/drawing/2014/main" id="{A91064AB-02F2-4DE8-A2B7-D840A9EF97EA}"/>
                </a:ext>
              </a:extLst>
            </p:cNvPr>
            <p:cNvSpPr/>
            <p:nvPr/>
          </p:nvSpPr>
          <p:spPr bwMode="auto">
            <a:xfrm>
              <a:off x="3795713" y="2774951"/>
              <a:ext cx="336550" cy="2241550"/>
            </a:xfrm>
            <a:custGeom>
              <a:avLst/>
              <a:gdLst>
                <a:gd name="T0" fmla="*/ 3 w 102"/>
                <a:gd name="T1" fmla="*/ 0 h 680"/>
                <a:gd name="T2" fmla="*/ 0 w 102"/>
                <a:gd name="T3" fmla="*/ 39 h 680"/>
                <a:gd name="T4" fmla="*/ 23 w 102"/>
                <a:gd name="T5" fmla="*/ 315 h 680"/>
                <a:gd name="T6" fmla="*/ 74 w 102"/>
                <a:gd name="T7" fmla="*/ 679 h 680"/>
                <a:gd name="T8" fmla="*/ 74 w 102"/>
                <a:gd name="T9" fmla="*/ 679 h 680"/>
                <a:gd name="T10" fmla="*/ 74 w 102"/>
                <a:gd name="T11" fmla="*/ 679 h 680"/>
                <a:gd name="T12" fmla="*/ 74 w 102"/>
                <a:gd name="T13" fmla="*/ 679 h 680"/>
                <a:gd name="T14" fmla="*/ 74 w 102"/>
                <a:gd name="T15" fmla="*/ 679 h 680"/>
                <a:gd name="T16" fmla="*/ 76 w 102"/>
                <a:gd name="T17" fmla="*/ 680 h 680"/>
                <a:gd name="T18" fmla="*/ 102 w 102"/>
                <a:gd name="T19" fmla="*/ 644 h 680"/>
                <a:gd name="T20" fmla="*/ 31 w 102"/>
                <a:gd name="T21" fmla="*/ 28 h 680"/>
                <a:gd name="T22" fmla="*/ 3 w 102"/>
                <a:gd name="T23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" h="680">
                  <a:moveTo>
                    <a:pt x="3" y="0"/>
                  </a:moveTo>
                  <a:cubicBezTo>
                    <a:pt x="1" y="7"/>
                    <a:pt x="0" y="21"/>
                    <a:pt x="0" y="39"/>
                  </a:cubicBezTo>
                  <a:cubicBezTo>
                    <a:pt x="0" y="128"/>
                    <a:pt x="23" y="315"/>
                    <a:pt x="23" y="315"/>
                  </a:cubicBezTo>
                  <a:cubicBezTo>
                    <a:pt x="23" y="315"/>
                    <a:pt x="56" y="666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80"/>
                    <a:pt x="75" y="680"/>
                    <a:pt x="76" y="680"/>
                  </a:cubicBezTo>
                  <a:cubicBezTo>
                    <a:pt x="85" y="668"/>
                    <a:pt x="93" y="656"/>
                    <a:pt x="102" y="644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3" y="19"/>
                    <a:pt x="14" y="9"/>
                    <a:pt x="3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ľídè">
              <a:extLst>
                <a:ext uri="{FF2B5EF4-FFF2-40B4-BE49-F238E27FC236}">
                  <a16:creationId xmlns:a16="http://schemas.microsoft.com/office/drawing/2014/main" id="{7AE45092-B9A6-49BF-B0A1-22544E7166C6}"/>
                </a:ext>
              </a:extLst>
            </p:cNvPr>
            <p:cNvSpPr/>
            <p:nvPr/>
          </p:nvSpPr>
          <p:spPr bwMode="auto">
            <a:xfrm>
              <a:off x="3897313" y="2867026"/>
              <a:ext cx="304800" cy="2030413"/>
            </a:xfrm>
            <a:custGeom>
              <a:avLst/>
              <a:gdLst>
                <a:gd name="T0" fmla="*/ 0 w 92"/>
                <a:gd name="T1" fmla="*/ 0 h 616"/>
                <a:gd name="T2" fmla="*/ 71 w 92"/>
                <a:gd name="T3" fmla="*/ 616 h 616"/>
                <a:gd name="T4" fmla="*/ 92 w 92"/>
                <a:gd name="T5" fmla="*/ 589 h 616"/>
                <a:gd name="T6" fmla="*/ 31 w 92"/>
                <a:gd name="T7" fmla="*/ 40 h 616"/>
                <a:gd name="T8" fmla="*/ 28 w 92"/>
                <a:gd name="T9" fmla="*/ 36 h 616"/>
                <a:gd name="T10" fmla="*/ 0 w 92"/>
                <a:gd name="T11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16">
                  <a:moveTo>
                    <a:pt x="0" y="0"/>
                  </a:moveTo>
                  <a:cubicBezTo>
                    <a:pt x="71" y="616"/>
                    <a:pt x="71" y="616"/>
                    <a:pt x="71" y="616"/>
                  </a:cubicBezTo>
                  <a:cubicBezTo>
                    <a:pt x="78" y="607"/>
                    <a:pt x="85" y="598"/>
                    <a:pt x="92" y="58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39"/>
                    <a:pt x="29" y="37"/>
                    <a:pt x="28" y="36"/>
                  </a:cubicBezTo>
                  <a:cubicBezTo>
                    <a:pt x="21" y="26"/>
                    <a:pt x="12" y="13"/>
                    <a:pt x="0" y="0"/>
                  </a:cubicBezTo>
                </a:path>
              </a:pathLst>
            </a:custGeom>
            <a:solidFill>
              <a:srgbClr val="DB3F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ṡļiḋè">
              <a:extLst>
                <a:ext uri="{FF2B5EF4-FFF2-40B4-BE49-F238E27FC236}">
                  <a16:creationId xmlns:a16="http://schemas.microsoft.com/office/drawing/2014/main" id="{C46D5180-1DC8-416A-B119-56DBCA8FF936}"/>
                </a:ext>
              </a:extLst>
            </p:cNvPr>
            <p:cNvSpPr/>
            <p:nvPr/>
          </p:nvSpPr>
          <p:spPr bwMode="auto">
            <a:xfrm>
              <a:off x="4000500" y="2236788"/>
              <a:ext cx="2898775" cy="2571750"/>
            </a:xfrm>
            <a:custGeom>
              <a:avLst/>
              <a:gdLst>
                <a:gd name="T0" fmla="*/ 553 w 879"/>
                <a:gd name="T1" fmla="*/ 91 h 780"/>
                <a:gd name="T2" fmla="*/ 553 w 879"/>
                <a:gd name="T3" fmla="*/ 90 h 780"/>
                <a:gd name="T4" fmla="*/ 103 w 879"/>
                <a:gd name="T5" fmla="*/ 283 h 780"/>
                <a:gd name="T6" fmla="*/ 487 w 879"/>
                <a:gd name="T7" fmla="*/ 247 h 780"/>
                <a:gd name="T8" fmla="*/ 475 w 879"/>
                <a:gd name="T9" fmla="*/ 290 h 780"/>
                <a:gd name="T10" fmla="*/ 296 w 879"/>
                <a:gd name="T11" fmla="*/ 277 h 780"/>
                <a:gd name="T12" fmla="*/ 107 w 879"/>
                <a:gd name="T13" fmla="*/ 317 h 780"/>
                <a:gd name="T14" fmla="*/ 286 w 879"/>
                <a:gd name="T15" fmla="*/ 53 h 780"/>
                <a:gd name="T16" fmla="*/ 254 w 879"/>
                <a:gd name="T17" fmla="*/ 58 h 780"/>
                <a:gd name="T18" fmla="*/ 254 w 879"/>
                <a:gd name="T19" fmla="*/ 58 h 780"/>
                <a:gd name="T20" fmla="*/ 254 w 879"/>
                <a:gd name="T21" fmla="*/ 59 h 780"/>
                <a:gd name="T22" fmla="*/ 253 w 879"/>
                <a:gd name="T23" fmla="*/ 59 h 780"/>
                <a:gd name="T24" fmla="*/ 253 w 879"/>
                <a:gd name="T25" fmla="*/ 59 h 780"/>
                <a:gd name="T26" fmla="*/ 253 w 879"/>
                <a:gd name="T27" fmla="*/ 59 h 780"/>
                <a:gd name="T28" fmla="*/ 252 w 879"/>
                <a:gd name="T29" fmla="*/ 59 h 780"/>
                <a:gd name="T30" fmla="*/ 122 w 879"/>
                <a:gd name="T31" fmla="*/ 182 h 780"/>
                <a:gd name="T32" fmla="*/ 477 w 879"/>
                <a:gd name="T33" fmla="*/ 157 h 780"/>
                <a:gd name="T34" fmla="*/ 465 w 879"/>
                <a:gd name="T35" fmla="*/ 199 h 780"/>
                <a:gd name="T36" fmla="*/ 286 w 879"/>
                <a:gd name="T37" fmla="*/ 186 h 780"/>
                <a:gd name="T38" fmla="*/ 96 w 879"/>
                <a:gd name="T39" fmla="*/ 226 h 780"/>
                <a:gd name="T40" fmla="*/ 67 w 879"/>
                <a:gd name="T41" fmla="*/ 223 h 780"/>
                <a:gd name="T42" fmla="*/ 38 w 879"/>
                <a:gd name="T43" fmla="*/ 237 h 780"/>
                <a:gd name="T44" fmla="*/ 33 w 879"/>
                <a:gd name="T45" fmla="*/ 236 h 780"/>
                <a:gd name="T46" fmla="*/ 5 w 879"/>
                <a:gd name="T47" fmla="*/ 239 h 780"/>
                <a:gd name="T48" fmla="*/ 0 w 879"/>
                <a:gd name="T49" fmla="*/ 231 h 780"/>
                <a:gd name="T50" fmla="*/ 230 w 879"/>
                <a:gd name="T51" fmla="*/ 600 h 780"/>
                <a:gd name="T52" fmla="*/ 125 w 879"/>
                <a:gd name="T53" fmla="*/ 625 h 780"/>
                <a:gd name="T54" fmla="*/ 296 w 879"/>
                <a:gd name="T55" fmla="*/ 542 h 780"/>
                <a:gd name="T56" fmla="*/ 358 w 879"/>
                <a:gd name="T57" fmla="*/ 478 h 780"/>
                <a:gd name="T58" fmla="*/ 121 w 879"/>
                <a:gd name="T59" fmla="*/ 520 h 780"/>
                <a:gd name="T60" fmla="*/ 112 w 879"/>
                <a:gd name="T61" fmla="*/ 486 h 780"/>
                <a:gd name="T62" fmla="*/ 439 w 879"/>
                <a:gd name="T63" fmla="*/ 435 h 780"/>
                <a:gd name="T64" fmla="*/ 491 w 879"/>
                <a:gd name="T65" fmla="*/ 397 h 780"/>
                <a:gd name="T66" fmla="*/ 358 w 879"/>
                <a:gd name="T67" fmla="*/ 381 h 780"/>
                <a:gd name="T68" fmla="*/ 121 w 879"/>
                <a:gd name="T69" fmla="*/ 423 h 780"/>
                <a:gd name="T70" fmla="*/ 112 w 879"/>
                <a:gd name="T71" fmla="*/ 389 h 780"/>
                <a:gd name="T72" fmla="*/ 497 w 879"/>
                <a:gd name="T73" fmla="*/ 354 h 780"/>
                <a:gd name="T74" fmla="*/ 557 w 879"/>
                <a:gd name="T75" fmla="*/ 360 h 780"/>
                <a:gd name="T76" fmla="*/ 536 w 879"/>
                <a:gd name="T77" fmla="*/ 79 h 780"/>
                <a:gd name="T78" fmla="*/ 536 w 879"/>
                <a:gd name="T79" fmla="*/ 79 h 780"/>
                <a:gd name="T80" fmla="*/ 501 w 879"/>
                <a:gd name="T81" fmla="*/ 63 h 780"/>
                <a:gd name="T82" fmla="*/ 383 w 879"/>
                <a:gd name="T83" fmla="*/ 46 h 780"/>
                <a:gd name="T84" fmla="*/ 631 w 879"/>
                <a:gd name="T85" fmla="*/ 46 h 780"/>
                <a:gd name="T86" fmla="*/ 586 w 879"/>
                <a:gd name="T87" fmla="*/ 77 h 780"/>
                <a:gd name="T88" fmla="*/ 587 w 879"/>
                <a:gd name="T89" fmla="*/ 77 h 780"/>
                <a:gd name="T90" fmla="*/ 610 w 879"/>
                <a:gd name="T91" fmla="*/ 329 h 780"/>
                <a:gd name="T92" fmla="*/ 836 w 879"/>
                <a:gd name="T93" fmla="*/ 214 h 780"/>
                <a:gd name="T94" fmla="*/ 691 w 879"/>
                <a:gd name="T95" fmla="*/ 255 h 780"/>
                <a:gd name="T96" fmla="*/ 879 w 879"/>
                <a:gd name="T97" fmla="*/ 164 h 780"/>
                <a:gd name="T98" fmla="*/ 696 w 879"/>
                <a:gd name="T99" fmla="*/ 161 h 780"/>
                <a:gd name="T100" fmla="*/ 677 w 879"/>
                <a:gd name="T101" fmla="*/ 121 h 780"/>
                <a:gd name="T102" fmla="*/ 768 w 879"/>
                <a:gd name="T103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9" h="780">
                  <a:moveTo>
                    <a:pt x="553" y="90"/>
                  </a:moveTo>
                  <a:cubicBezTo>
                    <a:pt x="553" y="90"/>
                    <a:pt x="553" y="90"/>
                    <a:pt x="553" y="91"/>
                  </a:cubicBezTo>
                  <a:cubicBezTo>
                    <a:pt x="556" y="93"/>
                    <a:pt x="558" y="95"/>
                    <a:pt x="560" y="97"/>
                  </a:cubicBezTo>
                  <a:cubicBezTo>
                    <a:pt x="558" y="95"/>
                    <a:pt x="556" y="93"/>
                    <a:pt x="553" y="90"/>
                  </a:cubicBezTo>
                  <a:moveTo>
                    <a:pt x="107" y="317"/>
                  </a:moveTo>
                  <a:cubicBezTo>
                    <a:pt x="89" y="317"/>
                    <a:pt x="83" y="289"/>
                    <a:pt x="103" y="283"/>
                  </a:cubicBezTo>
                  <a:cubicBezTo>
                    <a:pt x="184" y="255"/>
                    <a:pt x="277" y="226"/>
                    <a:pt x="367" y="226"/>
                  </a:cubicBezTo>
                  <a:cubicBezTo>
                    <a:pt x="408" y="226"/>
                    <a:pt x="449" y="232"/>
                    <a:pt x="487" y="247"/>
                  </a:cubicBezTo>
                  <a:cubicBezTo>
                    <a:pt x="511" y="257"/>
                    <a:pt x="505" y="291"/>
                    <a:pt x="482" y="291"/>
                  </a:cubicBezTo>
                  <a:cubicBezTo>
                    <a:pt x="480" y="291"/>
                    <a:pt x="478" y="291"/>
                    <a:pt x="475" y="290"/>
                  </a:cubicBezTo>
                  <a:cubicBezTo>
                    <a:pt x="433" y="280"/>
                    <a:pt x="391" y="275"/>
                    <a:pt x="348" y="275"/>
                  </a:cubicBezTo>
                  <a:cubicBezTo>
                    <a:pt x="331" y="275"/>
                    <a:pt x="314" y="276"/>
                    <a:pt x="296" y="277"/>
                  </a:cubicBezTo>
                  <a:cubicBezTo>
                    <a:pt x="234" y="284"/>
                    <a:pt x="173" y="301"/>
                    <a:pt x="112" y="316"/>
                  </a:cubicBezTo>
                  <a:cubicBezTo>
                    <a:pt x="110" y="317"/>
                    <a:pt x="109" y="317"/>
                    <a:pt x="107" y="317"/>
                  </a:cubicBezTo>
                  <a:moveTo>
                    <a:pt x="383" y="46"/>
                  </a:moveTo>
                  <a:cubicBezTo>
                    <a:pt x="355" y="46"/>
                    <a:pt x="323" y="48"/>
                    <a:pt x="286" y="53"/>
                  </a:cubicBezTo>
                  <a:cubicBezTo>
                    <a:pt x="276" y="55"/>
                    <a:pt x="266" y="56"/>
                    <a:pt x="255" y="58"/>
                  </a:cubicBezTo>
                  <a:cubicBezTo>
                    <a:pt x="255" y="58"/>
                    <a:pt x="255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9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4" y="59"/>
                    <a:pt x="254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198" y="69"/>
                    <a:pt x="156" y="79"/>
                    <a:pt x="122" y="88"/>
                  </a:cubicBezTo>
                  <a:cubicBezTo>
                    <a:pt x="116" y="125"/>
                    <a:pt x="119" y="160"/>
                    <a:pt x="122" y="182"/>
                  </a:cubicBezTo>
                  <a:cubicBezTo>
                    <a:pt x="196" y="158"/>
                    <a:pt x="277" y="135"/>
                    <a:pt x="356" y="135"/>
                  </a:cubicBezTo>
                  <a:cubicBezTo>
                    <a:pt x="397" y="135"/>
                    <a:pt x="438" y="141"/>
                    <a:pt x="477" y="157"/>
                  </a:cubicBezTo>
                  <a:cubicBezTo>
                    <a:pt x="500" y="166"/>
                    <a:pt x="494" y="200"/>
                    <a:pt x="471" y="200"/>
                  </a:cubicBezTo>
                  <a:cubicBezTo>
                    <a:pt x="469" y="200"/>
                    <a:pt x="467" y="200"/>
                    <a:pt x="465" y="199"/>
                  </a:cubicBezTo>
                  <a:cubicBezTo>
                    <a:pt x="423" y="189"/>
                    <a:pt x="380" y="184"/>
                    <a:pt x="338" y="184"/>
                  </a:cubicBezTo>
                  <a:cubicBezTo>
                    <a:pt x="321" y="184"/>
                    <a:pt x="303" y="185"/>
                    <a:pt x="286" y="186"/>
                  </a:cubicBezTo>
                  <a:cubicBezTo>
                    <a:pt x="223" y="193"/>
                    <a:pt x="162" y="210"/>
                    <a:pt x="101" y="225"/>
                  </a:cubicBezTo>
                  <a:cubicBezTo>
                    <a:pt x="100" y="226"/>
                    <a:pt x="98" y="226"/>
                    <a:pt x="96" y="226"/>
                  </a:cubicBezTo>
                  <a:cubicBezTo>
                    <a:pt x="90" y="226"/>
                    <a:pt x="85" y="222"/>
                    <a:pt x="82" y="217"/>
                  </a:cubicBezTo>
                  <a:cubicBezTo>
                    <a:pt x="67" y="223"/>
                    <a:pt x="67" y="223"/>
                    <a:pt x="67" y="223"/>
                  </a:cubicBezTo>
                  <a:cubicBezTo>
                    <a:pt x="42" y="233"/>
                    <a:pt x="42" y="233"/>
                    <a:pt x="42" y="233"/>
                  </a:cubicBezTo>
                  <a:cubicBezTo>
                    <a:pt x="41" y="235"/>
                    <a:pt x="40" y="236"/>
                    <a:pt x="38" y="237"/>
                  </a:cubicBezTo>
                  <a:cubicBezTo>
                    <a:pt x="37" y="237"/>
                    <a:pt x="36" y="237"/>
                    <a:pt x="36" y="237"/>
                  </a:cubicBezTo>
                  <a:cubicBezTo>
                    <a:pt x="35" y="237"/>
                    <a:pt x="34" y="237"/>
                    <a:pt x="33" y="23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7" y="243"/>
                    <a:pt x="5" y="239"/>
                  </a:cubicBezTo>
                  <a:cubicBezTo>
                    <a:pt x="5" y="239"/>
                    <a:pt x="5" y="239"/>
                    <a:pt x="5" y="239"/>
                  </a:cubicBezTo>
                  <a:cubicBezTo>
                    <a:pt x="3" y="237"/>
                    <a:pt x="2" y="234"/>
                    <a:pt x="0" y="231"/>
                  </a:cubicBezTo>
                  <a:cubicBezTo>
                    <a:pt x="61" y="780"/>
                    <a:pt x="61" y="780"/>
                    <a:pt x="61" y="780"/>
                  </a:cubicBezTo>
                  <a:cubicBezTo>
                    <a:pt x="112" y="715"/>
                    <a:pt x="169" y="655"/>
                    <a:pt x="230" y="600"/>
                  </a:cubicBezTo>
                  <a:cubicBezTo>
                    <a:pt x="196" y="607"/>
                    <a:pt x="163" y="616"/>
                    <a:pt x="130" y="624"/>
                  </a:cubicBezTo>
                  <a:cubicBezTo>
                    <a:pt x="129" y="624"/>
                    <a:pt x="127" y="625"/>
                    <a:pt x="125" y="625"/>
                  </a:cubicBezTo>
                  <a:cubicBezTo>
                    <a:pt x="107" y="625"/>
                    <a:pt x="102" y="597"/>
                    <a:pt x="121" y="590"/>
                  </a:cubicBezTo>
                  <a:cubicBezTo>
                    <a:pt x="175" y="572"/>
                    <a:pt x="235" y="553"/>
                    <a:pt x="296" y="542"/>
                  </a:cubicBezTo>
                  <a:cubicBezTo>
                    <a:pt x="322" y="520"/>
                    <a:pt x="350" y="499"/>
                    <a:pt x="377" y="479"/>
                  </a:cubicBezTo>
                  <a:cubicBezTo>
                    <a:pt x="371" y="479"/>
                    <a:pt x="364" y="478"/>
                    <a:pt x="358" y="478"/>
                  </a:cubicBezTo>
                  <a:cubicBezTo>
                    <a:pt x="341" y="478"/>
                    <a:pt x="323" y="479"/>
                    <a:pt x="306" y="481"/>
                  </a:cubicBezTo>
                  <a:cubicBezTo>
                    <a:pt x="243" y="488"/>
                    <a:pt x="182" y="505"/>
                    <a:pt x="121" y="520"/>
                  </a:cubicBezTo>
                  <a:cubicBezTo>
                    <a:pt x="120" y="521"/>
                    <a:pt x="118" y="521"/>
                    <a:pt x="116" y="521"/>
                  </a:cubicBezTo>
                  <a:cubicBezTo>
                    <a:pt x="98" y="521"/>
                    <a:pt x="93" y="493"/>
                    <a:pt x="112" y="486"/>
                  </a:cubicBezTo>
                  <a:cubicBezTo>
                    <a:pt x="193" y="459"/>
                    <a:pt x="286" y="430"/>
                    <a:pt x="376" y="430"/>
                  </a:cubicBezTo>
                  <a:cubicBezTo>
                    <a:pt x="397" y="430"/>
                    <a:pt x="418" y="431"/>
                    <a:pt x="439" y="435"/>
                  </a:cubicBezTo>
                  <a:cubicBezTo>
                    <a:pt x="458" y="422"/>
                    <a:pt x="478" y="409"/>
                    <a:pt x="498" y="396"/>
                  </a:cubicBezTo>
                  <a:cubicBezTo>
                    <a:pt x="496" y="397"/>
                    <a:pt x="493" y="397"/>
                    <a:pt x="491" y="397"/>
                  </a:cubicBezTo>
                  <a:cubicBezTo>
                    <a:pt x="489" y="397"/>
                    <a:pt x="487" y="397"/>
                    <a:pt x="485" y="397"/>
                  </a:cubicBezTo>
                  <a:cubicBezTo>
                    <a:pt x="443" y="387"/>
                    <a:pt x="400" y="381"/>
                    <a:pt x="358" y="381"/>
                  </a:cubicBezTo>
                  <a:cubicBezTo>
                    <a:pt x="341" y="381"/>
                    <a:pt x="323" y="382"/>
                    <a:pt x="306" y="384"/>
                  </a:cubicBezTo>
                  <a:cubicBezTo>
                    <a:pt x="243" y="391"/>
                    <a:pt x="182" y="407"/>
                    <a:pt x="121" y="423"/>
                  </a:cubicBezTo>
                  <a:cubicBezTo>
                    <a:pt x="120" y="423"/>
                    <a:pt x="118" y="423"/>
                    <a:pt x="116" y="423"/>
                  </a:cubicBezTo>
                  <a:cubicBezTo>
                    <a:pt x="98" y="423"/>
                    <a:pt x="93" y="396"/>
                    <a:pt x="112" y="389"/>
                  </a:cubicBezTo>
                  <a:cubicBezTo>
                    <a:pt x="193" y="362"/>
                    <a:pt x="286" y="332"/>
                    <a:pt x="376" y="332"/>
                  </a:cubicBezTo>
                  <a:cubicBezTo>
                    <a:pt x="417" y="332"/>
                    <a:pt x="458" y="339"/>
                    <a:pt x="497" y="354"/>
                  </a:cubicBezTo>
                  <a:cubicBezTo>
                    <a:pt x="514" y="361"/>
                    <a:pt x="516" y="381"/>
                    <a:pt x="506" y="391"/>
                  </a:cubicBezTo>
                  <a:cubicBezTo>
                    <a:pt x="523" y="381"/>
                    <a:pt x="540" y="370"/>
                    <a:pt x="557" y="360"/>
                  </a:cubicBezTo>
                  <a:cubicBezTo>
                    <a:pt x="555" y="337"/>
                    <a:pt x="554" y="317"/>
                    <a:pt x="553" y="301"/>
                  </a:cubicBezTo>
                  <a:cubicBezTo>
                    <a:pt x="543" y="152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8" y="80"/>
                    <a:pt x="542" y="83"/>
                  </a:cubicBezTo>
                  <a:cubicBezTo>
                    <a:pt x="532" y="76"/>
                    <a:pt x="519" y="69"/>
                    <a:pt x="501" y="63"/>
                  </a:cubicBezTo>
                  <a:cubicBezTo>
                    <a:pt x="501" y="63"/>
                    <a:pt x="501" y="63"/>
                    <a:pt x="501" y="63"/>
                  </a:cubicBezTo>
                  <a:cubicBezTo>
                    <a:pt x="474" y="53"/>
                    <a:pt x="435" y="46"/>
                    <a:pt x="383" y="46"/>
                  </a:cubicBezTo>
                  <a:moveTo>
                    <a:pt x="768" y="0"/>
                  </a:moveTo>
                  <a:cubicBezTo>
                    <a:pt x="705" y="13"/>
                    <a:pt x="661" y="30"/>
                    <a:pt x="631" y="46"/>
                  </a:cubicBezTo>
                  <a:cubicBezTo>
                    <a:pt x="631" y="46"/>
                    <a:pt x="631" y="46"/>
                    <a:pt x="631" y="46"/>
                  </a:cubicBezTo>
                  <a:cubicBezTo>
                    <a:pt x="610" y="57"/>
                    <a:pt x="596" y="68"/>
                    <a:pt x="586" y="77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86" y="77"/>
                    <a:pt x="587" y="77"/>
                    <a:pt x="587" y="77"/>
                  </a:cubicBezTo>
                  <a:cubicBezTo>
                    <a:pt x="595" y="77"/>
                    <a:pt x="604" y="255"/>
                    <a:pt x="607" y="303"/>
                  </a:cubicBezTo>
                  <a:cubicBezTo>
                    <a:pt x="608" y="309"/>
                    <a:pt x="609" y="318"/>
                    <a:pt x="610" y="329"/>
                  </a:cubicBezTo>
                  <a:cubicBezTo>
                    <a:pt x="669" y="296"/>
                    <a:pt x="729" y="265"/>
                    <a:pt x="789" y="235"/>
                  </a:cubicBezTo>
                  <a:cubicBezTo>
                    <a:pt x="805" y="228"/>
                    <a:pt x="820" y="221"/>
                    <a:pt x="836" y="214"/>
                  </a:cubicBezTo>
                  <a:cubicBezTo>
                    <a:pt x="789" y="221"/>
                    <a:pt x="745" y="234"/>
                    <a:pt x="701" y="253"/>
                  </a:cubicBezTo>
                  <a:cubicBezTo>
                    <a:pt x="698" y="254"/>
                    <a:pt x="694" y="255"/>
                    <a:pt x="691" y="255"/>
                  </a:cubicBezTo>
                  <a:cubicBezTo>
                    <a:pt x="671" y="255"/>
                    <a:pt x="662" y="225"/>
                    <a:pt x="682" y="213"/>
                  </a:cubicBezTo>
                  <a:cubicBezTo>
                    <a:pt x="741" y="177"/>
                    <a:pt x="809" y="165"/>
                    <a:pt x="879" y="164"/>
                  </a:cubicBezTo>
                  <a:cubicBezTo>
                    <a:pt x="849" y="120"/>
                    <a:pt x="849" y="120"/>
                    <a:pt x="849" y="120"/>
                  </a:cubicBezTo>
                  <a:cubicBezTo>
                    <a:pt x="796" y="126"/>
                    <a:pt x="746" y="140"/>
                    <a:pt x="696" y="161"/>
                  </a:cubicBezTo>
                  <a:cubicBezTo>
                    <a:pt x="693" y="163"/>
                    <a:pt x="689" y="163"/>
                    <a:pt x="686" y="163"/>
                  </a:cubicBezTo>
                  <a:cubicBezTo>
                    <a:pt x="666" y="163"/>
                    <a:pt x="657" y="134"/>
                    <a:pt x="677" y="121"/>
                  </a:cubicBezTo>
                  <a:cubicBezTo>
                    <a:pt x="720" y="95"/>
                    <a:pt x="769" y="81"/>
                    <a:pt x="819" y="76"/>
                  </a:cubicBezTo>
                  <a:cubicBezTo>
                    <a:pt x="768" y="0"/>
                    <a:pt x="768" y="0"/>
                    <a:pt x="768" y="0"/>
                  </a:cubicBezTo>
                </a:path>
              </a:pathLst>
            </a:custGeom>
            <a:solidFill>
              <a:srgbClr val="FFE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ŝḻiḍe">
              <a:extLst>
                <a:ext uri="{FF2B5EF4-FFF2-40B4-BE49-F238E27FC236}">
                  <a16:creationId xmlns:a16="http://schemas.microsoft.com/office/drawing/2014/main" id="{59EDBDAF-D926-4E98-94B5-EA5F6F5C37A6}"/>
                </a:ext>
              </a:extLst>
            </p:cNvPr>
            <p:cNvSpPr/>
            <p:nvPr/>
          </p:nvSpPr>
          <p:spPr bwMode="auto">
            <a:xfrm>
              <a:off x="5767388" y="2490788"/>
              <a:ext cx="244475" cy="933450"/>
            </a:xfrm>
            <a:custGeom>
              <a:avLst/>
              <a:gdLst>
                <a:gd name="T0" fmla="*/ 0 w 74"/>
                <a:gd name="T1" fmla="*/ 2 h 283"/>
                <a:gd name="T2" fmla="*/ 0 w 74"/>
                <a:gd name="T3" fmla="*/ 2 h 283"/>
                <a:gd name="T4" fmla="*/ 0 w 74"/>
                <a:gd name="T5" fmla="*/ 2 h 283"/>
                <a:gd name="T6" fmla="*/ 51 w 74"/>
                <a:gd name="T7" fmla="*/ 0 h 283"/>
                <a:gd name="T8" fmla="*/ 50 w 74"/>
                <a:gd name="T9" fmla="*/ 0 h 283"/>
                <a:gd name="T10" fmla="*/ 50 w 74"/>
                <a:gd name="T11" fmla="*/ 0 h 283"/>
                <a:gd name="T12" fmla="*/ 31 w 74"/>
                <a:gd name="T13" fmla="*/ 26 h 283"/>
                <a:gd name="T14" fmla="*/ 24 w 74"/>
                <a:gd name="T15" fmla="*/ 20 h 283"/>
                <a:gd name="T16" fmla="*/ 17 w 74"/>
                <a:gd name="T17" fmla="*/ 14 h 283"/>
                <a:gd name="T18" fmla="*/ 17 w 74"/>
                <a:gd name="T19" fmla="*/ 13 h 283"/>
                <a:gd name="T20" fmla="*/ 6 w 74"/>
                <a:gd name="T21" fmla="*/ 6 h 283"/>
                <a:gd name="T22" fmla="*/ 0 w 74"/>
                <a:gd name="T23" fmla="*/ 2 h 283"/>
                <a:gd name="T24" fmla="*/ 17 w 74"/>
                <a:gd name="T25" fmla="*/ 224 h 283"/>
                <a:gd name="T26" fmla="*/ 21 w 74"/>
                <a:gd name="T27" fmla="*/ 283 h 283"/>
                <a:gd name="T28" fmla="*/ 74 w 74"/>
                <a:gd name="T29" fmla="*/ 252 h 283"/>
                <a:gd name="T30" fmla="*/ 71 w 74"/>
                <a:gd name="T31" fmla="*/ 226 h 283"/>
                <a:gd name="T32" fmla="*/ 51 w 74"/>
                <a:gd name="T33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28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6" y="4"/>
                    <a:pt x="35" y="15"/>
                    <a:pt x="31" y="26"/>
                  </a:cubicBezTo>
                  <a:cubicBezTo>
                    <a:pt x="31" y="26"/>
                    <a:pt x="28" y="24"/>
                    <a:pt x="24" y="20"/>
                  </a:cubicBezTo>
                  <a:cubicBezTo>
                    <a:pt x="22" y="18"/>
                    <a:pt x="20" y="16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3" y="10"/>
                    <a:pt x="9" y="8"/>
                    <a:pt x="6" y="6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2"/>
                    <a:pt x="7" y="75"/>
                    <a:pt x="17" y="224"/>
                  </a:cubicBezTo>
                  <a:cubicBezTo>
                    <a:pt x="18" y="240"/>
                    <a:pt x="19" y="260"/>
                    <a:pt x="21" y="283"/>
                  </a:cubicBezTo>
                  <a:cubicBezTo>
                    <a:pt x="39" y="272"/>
                    <a:pt x="56" y="262"/>
                    <a:pt x="74" y="252"/>
                  </a:cubicBezTo>
                  <a:cubicBezTo>
                    <a:pt x="73" y="241"/>
                    <a:pt x="72" y="232"/>
                    <a:pt x="71" y="226"/>
                  </a:cubicBezTo>
                  <a:cubicBezTo>
                    <a:pt x="68" y="178"/>
                    <a:pt x="59" y="0"/>
                    <a:pt x="51" y="0"/>
                  </a:cubicBezTo>
                </a:path>
              </a:pathLst>
            </a:custGeom>
            <a:solidFill>
              <a:srgbClr val="713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Sḷíďê">
              <a:extLst>
                <a:ext uri="{FF2B5EF4-FFF2-40B4-BE49-F238E27FC236}">
                  <a16:creationId xmlns:a16="http://schemas.microsoft.com/office/drawing/2014/main" id="{8C9D5181-1076-4A2D-99A6-5B11554D3D10}"/>
                </a:ext>
              </a:extLst>
            </p:cNvPr>
            <p:cNvSpPr/>
            <p:nvPr/>
          </p:nvSpPr>
          <p:spPr bwMode="auto">
            <a:xfrm>
              <a:off x="4270375" y="2682876"/>
              <a:ext cx="1379538" cy="300038"/>
            </a:xfrm>
            <a:custGeom>
              <a:avLst/>
              <a:gdLst>
                <a:gd name="T0" fmla="*/ 274 w 418"/>
                <a:gd name="T1" fmla="*/ 0 h 91"/>
                <a:gd name="T2" fmla="*/ 40 w 418"/>
                <a:gd name="T3" fmla="*/ 47 h 91"/>
                <a:gd name="T4" fmla="*/ 43 w 418"/>
                <a:gd name="T5" fmla="*/ 66 h 91"/>
                <a:gd name="T6" fmla="*/ 20 w 418"/>
                <a:gd name="T7" fmla="*/ 75 h 91"/>
                <a:gd name="T8" fmla="*/ 19 w 418"/>
                <a:gd name="T9" fmla="*/ 79 h 91"/>
                <a:gd name="T10" fmla="*/ 16 w 418"/>
                <a:gd name="T11" fmla="*/ 81 h 91"/>
                <a:gd name="T12" fmla="*/ 14 w 418"/>
                <a:gd name="T13" fmla="*/ 82 h 91"/>
                <a:gd name="T14" fmla="*/ 13 w 418"/>
                <a:gd name="T15" fmla="*/ 82 h 91"/>
                <a:gd name="T16" fmla="*/ 9 w 418"/>
                <a:gd name="T17" fmla="*/ 79 h 91"/>
                <a:gd name="T18" fmla="*/ 0 w 418"/>
                <a:gd name="T19" fmla="*/ 82 h 91"/>
                <a:gd name="T20" fmla="*/ 14 w 418"/>
                <a:gd name="T21" fmla="*/ 91 h 91"/>
                <a:gd name="T22" fmla="*/ 19 w 418"/>
                <a:gd name="T23" fmla="*/ 90 h 91"/>
                <a:gd name="T24" fmla="*/ 204 w 418"/>
                <a:gd name="T25" fmla="*/ 51 h 91"/>
                <a:gd name="T26" fmla="*/ 256 w 418"/>
                <a:gd name="T27" fmla="*/ 49 h 91"/>
                <a:gd name="T28" fmla="*/ 383 w 418"/>
                <a:gd name="T29" fmla="*/ 64 h 91"/>
                <a:gd name="T30" fmla="*/ 389 w 418"/>
                <a:gd name="T31" fmla="*/ 65 h 91"/>
                <a:gd name="T32" fmla="*/ 395 w 418"/>
                <a:gd name="T33" fmla="*/ 22 h 91"/>
                <a:gd name="T34" fmla="*/ 274 w 418"/>
                <a:gd name="T3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8" h="91">
                  <a:moveTo>
                    <a:pt x="274" y="0"/>
                  </a:moveTo>
                  <a:cubicBezTo>
                    <a:pt x="195" y="0"/>
                    <a:pt x="114" y="23"/>
                    <a:pt x="40" y="47"/>
                  </a:cubicBezTo>
                  <a:cubicBezTo>
                    <a:pt x="42" y="59"/>
                    <a:pt x="43" y="66"/>
                    <a:pt x="43" y="66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6"/>
                    <a:pt x="20" y="78"/>
                    <a:pt x="19" y="79"/>
                  </a:cubicBezTo>
                  <a:cubicBezTo>
                    <a:pt x="18" y="80"/>
                    <a:pt x="17" y="81"/>
                    <a:pt x="16" y="81"/>
                  </a:cubicBezTo>
                  <a:cubicBezTo>
                    <a:pt x="15" y="81"/>
                    <a:pt x="14" y="82"/>
                    <a:pt x="14" y="82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1" y="81"/>
                    <a:pt x="10" y="81"/>
                    <a:pt x="9" y="79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3" y="87"/>
                    <a:pt x="8" y="91"/>
                    <a:pt x="14" y="91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80" y="75"/>
                    <a:pt x="141" y="58"/>
                    <a:pt x="204" y="51"/>
                  </a:cubicBezTo>
                  <a:cubicBezTo>
                    <a:pt x="221" y="50"/>
                    <a:pt x="239" y="49"/>
                    <a:pt x="256" y="49"/>
                  </a:cubicBezTo>
                  <a:cubicBezTo>
                    <a:pt x="298" y="49"/>
                    <a:pt x="341" y="54"/>
                    <a:pt x="383" y="64"/>
                  </a:cubicBezTo>
                  <a:cubicBezTo>
                    <a:pt x="385" y="65"/>
                    <a:pt x="387" y="65"/>
                    <a:pt x="389" y="65"/>
                  </a:cubicBezTo>
                  <a:cubicBezTo>
                    <a:pt x="412" y="65"/>
                    <a:pt x="418" y="31"/>
                    <a:pt x="395" y="22"/>
                  </a:cubicBezTo>
                  <a:cubicBezTo>
                    <a:pt x="356" y="6"/>
                    <a:pt x="315" y="0"/>
                    <a:pt x="27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şlîde">
              <a:extLst>
                <a:ext uri="{FF2B5EF4-FFF2-40B4-BE49-F238E27FC236}">
                  <a16:creationId xmlns:a16="http://schemas.microsoft.com/office/drawing/2014/main" id="{74FA7542-F1FF-4A26-931D-0D0C964E7AAD}"/>
                </a:ext>
              </a:extLst>
            </p:cNvPr>
            <p:cNvSpPr/>
            <p:nvPr/>
          </p:nvSpPr>
          <p:spPr bwMode="auto">
            <a:xfrm>
              <a:off x="4273550" y="2982913"/>
              <a:ext cx="1411288" cy="300038"/>
            </a:xfrm>
            <a:custGeom>
              <a:avLst/>
              <a:gdLst>
                <a:gd name="T0" fmla="*/ 284 w 428"/>
                <a:gd name="T1" fmla="*/ 0 h 91"/>
                <a:gd name="T2" fmla="*/ 20 w 428"/>
                <a:gd name="T3" fmla="*/ 57 h 91"/>
                <a:gd name="T4" fmla="*/ 24 w 428"/>
                <a:gd name="T5" fmla="*/ 91 h 91"/>
                <a:gd name="T6" fmla="*/ 29 w 428"/>
                <a:gd name="T7" fmla="*/ 90 h 91"/>
                <a:gd name="T8" fmla="*/ 213 w 428"/>
                <a:gd name="T9" fmla="*/ 51 h 91"/>
                <a:gd name="T10" fmla="*/ 265 w 428"/>
                <a:gd name="T11" fmla="*/ 49 h 91"/>
                <a:gd name="T12" fmla="*/ 392 w 428"/>
                <a:gd name="T13" fmla="*/ 64 h 91"/>
                <a:gd name="T14" fmla="*/ 399 w 428"/>
                <a:gd name="T15" fmla="*/ 65 h 91"/>
                <a:gd name="T16" fmla="*/ 404 w 428"/>
                <a:gd name="T17" fmla="*/ 21 h 91"/>
                <a:gd name="T18" fmla="*/ 284 w 428"/>
                <a:gd name="T1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8" h="91">
                  <a:moveTo>
                    <a:pt x="284" y="0"/>
                  </a:moveTo>
                  <a:cubicBezTo>
                    <a:pt x="194" y="0"/>
                    <a:pt x="101" y="29"/>
                    <a:pt x="20" y="57"/>
                  </a:cubicBezTo>
                  <a:cubicBezTo>
                    <a:pt x="0" y="63"/>
                    <a:pt x="6" y="91"/>
                    <a:pt x="24" y="91"/>
                  </a:cubicBezTo>
                  <a:cubicBezTo>
                    <a:pt x="26" y="91"/>
                    <a:pt x="27" y="91"/>
                    <a:pt x="29" y="90"/>
                  </a:cubicBezTo>
                  <a:cubicBezTo>
                    <a:pt x="90" y="75"/>
                    <a:pt x="151" y="58"/>
                    <a:pt x="213" y="51"/>
                  </a:cubicBezTo>
                  <a:cubicBezTo>
                    <a:pt x="231" y="50"/>
                    <a:pt x="248" y="49"/>
                    <a:pt x="265" y="49"/>
                  </a:cubicBezTo>
                  <a:cubicBezTo>
                    <a:pt x="308" y="49"/>
                    <a:pt x="350" y="54"/>
                    <a:pt x="392" y="64"/>
                  </a:cubicBezTo>
                  <a:cubicBezTo>
                    <a:pt x="395" y="65"/>
                    <a:pt x="397" y="65"/>
                    <a:pt x="399" y="65"/>
                  </a:cubicBezTo>
                  <a:cubicBezTo>
                    <a:pt x="422" y="65"/>
                    <a:pt x="428" y="31"/>
                    <a:pt x="404" y="21"/>
                  </a:cubicBezTo>
                  <a:cubicBezTo>
                    <a:pt x="366" y="6"/>
                    <a:pt x="325" y="0"/>
                    <a:pt x="28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1ïḋè">
              <a:extLst>
                <a:ext uri="{FF2B5EF4-FFF2-40B4-BE49-F238E27FC236}">
                  <a16:creationId xmlns:a16="http://schemas.microsoft.com/office/drawing/2014/main" id="{926163FB-B106-439C-8916-1AF43FE0DE75}"/>
                </a:ext>
              </a:extLst>
            </p:cNvPr>
            <p:cNvSpPr/>
            <p:nvPr/>
          </p:nvSpPr>
          <p:spPr bwMode="auto">
            <a:xfrm>
              <a:off x="4306888" y="3332163"/>
              <a:ext cx="1395413" cy="300038"/>
            </a:xfrm>
            <a:custGeom>
              <a:avLst/>
              <a:gdLst>
                <a:gd name="T0" fmla="*/ 283 w 423"/>
                <a:gd name="T1" fmla="*/ 0 h 91"/>
                <a:gd name="T2" fmla="*/ 19 w 423"/>
                <a:gd name="T3" fmla="*/ 57 h 91"/>
                <a:gd name="T4" fmla="*/ 23 w 423"/>
                <a:gd name="T5" fmla="*/ 91 h 91"/>
                <a:gd name="T6" fmla="*/ 28 w 423"/>
                <a:gd name="T7" fmla="*/ 91 h 91"/>
                <a:gd name="T8" fmla="*/ 213 w 423"/>
                <a:gd name="T9" fmla="*/ 52 h 91"/>
                <a:gd name="T10" fmla="*/ 265 w 423"/>
                <a:gd name="T11" fmla="*/ 49 h 91"/>
                <a:gd name="T12" fmla="*/ 392 w 423"/>
                <a:gd name="T13" fmla="*/ 65 h 91"/>
                <a:gd name="T14" fmla="*/ 398 w 423"/>
                <a:gd name="T15" fmla="*/ 65 h 91"/>
                <a:gd name="T16" fmla="*/ 405 w 423"/>
                <a:gd name="T17" fmla="*/ 64 h 91"/>
                <a:gd name="T18" fmla="*/ 413 w 423"/>
                <a:gd name="T19" fmla="*/ 59 h 91"/>
                <a:gd name="T20" fmla="*/ 404 w 423"/>
                <a:gd name="T21" fmla="*/ 22 h 91"/>
                <a:gd name="T22" fmla="*/ 283 w 423"/>
                <a:gd name="T2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3" h="91">
                  <a:moveTo>
                    <a:pt x="283" y="0"/>
                  </a:moveTo>
                  <a:cubicBezTo>
                    <a:pt x="193" y="0"/>
                    <a:pt x="100" y="30"/>
                    <a:pt x="19" y="57"/>
                  </a:cubicBezTo>
                  <a:cubicBezTo>
                    <a:pt x="0" y="64"/>
                    <a:pt x="5" y="91"/>
                    <a:pt x="23" y="91"/>
                  </a:cubicBezTo>
                  <a:cubicBezTo>
                    <a:pt x="25" y="91"/>
                    <a:pt x="27" y="91"/>
                    <a:pt x="28" y="91"/>
                  </a:cubicBezTo>
                  <a:cubicBezTo>
                    <a:pt x="89" y="75"/>
                    <a:pt x="150" y="59"/>
                    <a:pt x="213" y="52"/>
                  </a:cubicBezTo>
                  <a:cubicBezTo>
                    <a:pt x="230" y="50"/>
                    <a:pt x="248" y="49"/>
                    <a:pt x="265" y="49"/>
                  </a:cubicBezTo>
                  <a:cubicBezTo>
                    <a:pt x="307" y="49"/>
                    <a:pt x="350" y="55"/>
                    <a:pt x="392" y="65"/>
                  </a:cubicBezTo>
                  <a:cubicBezTo>
                    <a:pt x="394" y="65"/>
                    <a:pt x="396" y="65"/>
                    <a:pt x="398" y="65"/>
                  </a:cubicBezTo>
                  <a:cubicBezTo>
                    <a:pt x="400" y="65"/>
                    <a:pt x="403" y="65"/>
                    <a:pt x="405" y="64"/>
                  </a:cubicBezTo>
                  <a:cubicBezTo>
                    <a:pt x="407" y="63"/>
                    <a:pt x="410" y="61"/>
                    <a:pt x="413" y="59"/>
                  </a:cubicBezTo>
                  <a:cubicBezTo>
                    <a:pt x="423" y="49"/>
                    <a:pt x="421" y="29"/>
                    <a:pt x="404" y="22"/>
                  </a:cubicBezTo>
                  <a:cubicBezTo>
                    <a:pt x="365" y="7"/>
                    <a:pt x="32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šḷïdê">
              <a:extLst>
                <a:ext uri="{FF2B5EF4-FFF2-40B4-BE49-F238E27FC236}">
                  <a16:creationId xmlns:a16="http://schemas.microsoft.com/office/drawing/2014/main" id="{DB8BDE31-7EF5-4375-BD8E-364A47421466}"/>
                </a:ext>
              </a:extLst>
            </p:cNvPr>
            <p:cNvSpPr/>
            <p:nvPr/>
          </p:nvSpPr>
          <p:spPr bwMode="auto">
            <a:xfrm>
              <a:off x="4306888" y="3654426"/>
              <a:ext cx="1141413" cy="300038"/>
            </a:xfrm>
            <a:custGeom>
              <a:avLst/>
              <a:gdLst>
                <a:gd name="T0" fmla="*/ 283 w 346"/>
                <a:gd name="T1" fmla="*/ 0 h 91"/>
                <a:gd name="T2" fmla="*/ 19 w 346"/>
                <a:gd name="T3" fmla="*/ 56 h 91"/>
                <a:gd name="T4" fmla="*/ 23 w 346"/>
                <a:gd name="T5" fmla="*/ 91 h 91"/>
                <a:gd name="T6" fmla="*/ 28 w 346"/>
                <a:gd name="T7" fmla="*/ 90 h 91"/>
                <a:gd name="T8" fmla="*/ 213 w 346"/>
                <a:gd name="T9" fmla="*/ 51 h 91"/>
                <a:gd name="T10" fmla="*/ 265 w 346"/>
                <a:gd name="T11" fmla="*/ 48 h 91"/>
                <a:gd name="T12" fmla="*/ 284 w 346"/>
                <a:gd name="T13" fmla="*/ 49 h 91"/>
                <a:gd name="T14" fmla="*/ 346 w 346"/>
                <a:gd name="T15" fmla="*/ 5 h 91"/>
                <a:gd name="T16" fmla="*/ 283 w 346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91">
                  <a:moveTo>
                    <a:pt x="283" y="0"/>
                  </a:moveTo>
                  <a:cubicBezTo>
                    <a:pt x="193" y="0"/>
                    <a:pt x="100" y="29"/>
                    <a:pt x="19" y="56"/>
                  </a:cubicBezTo>
                  <a:cubicBezTo>
                    <a:pt x="0" y="63"/>
                    <a:pt x="5" y="91"/>
                    <a:pt x="23" y="91"/>
                  </a:cubicBezTo>
                  <a:cubicBezTo>
                    <a:pt x="25" y="91"/>
                    <a:pt x="27" y="91"/>
                    <a:pt x="28" y="90"/>
                  </a:cubicBezTo>
                  <a:cubicBezTo>
                    <a:pt x="89" y="75"/>
                    <a:pt x="150" y="58"/>
                    <a:pt x="213" y="51"/>
                  </a:cubicBezTo>
                  <a:cubicBezTo>
                    <a:pt x="230" y="49"/>
                    <a:pt x="248" y="48"/>
                    <a:pt x="265" y="48"/>
                  </a:cubicBezTo>
                  <a:cubicBezTo>
                    <a:pt x="271" y="48"/>
                    <a:pt x="278" y="49"/>
                    <a:pt x="284" y="49"/>
                  </a:cubicBezTo>
                  <a:cubicBezTo>
                    <a:pt x="305" y="34"/>
                    <a:pt x="325" y="19"/>
                    <a:pt x="346" y="5"/>
                  </a:cubicBezTo>
                  <a:cubicBezTo>
                    <a:pt x="325" y="1"/>
                    <a:pt x="30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ṥ1îḓè">
              <a:extLst>
                <a:ext uri="{FF2B5EF4-FFF2-40B4-BE49-F238E27FC236}">
                  <a16:creationId xmlns:a16="http://schemas.microsoft.com/office/drawing/2014/main" id="{88D84628-B1BD-417F-A3F5-6DE5509708EF}"/>
                </a:ext>
              </a:extLst>
            </p:cNvPr>
            <p:cNvSpPr/>
            <p:nvPr/>
          </p:nvSpPr>
          <p:spPr bwMode="auto">
            <a:xfrm>
              <a:off x="4337050" y="4024313"/>
              <a:ext cx="639763" cy="273050"/>
            </a:xfrm>
            <a:custGeom>
              <a:avLst/>
              <a:gdLst>
                <a:gd name="T0" fmla="*/ 194 w 194"/>
                <a:gd name="T1" fmla="*/ 0 h 83"/>
                <a:gd name="T2" fmla="*/ 19 w 194"/>
                <a:gd name="T3" fmla="*/ 48 h 83"/>
                <a:gd name="T4" fmla="*/ 23 w 194"/>
                <a:gd name="T5" fmla="*/ 83 h 83"/>
                <a:gd name="T6" fmla="*/ 28 w 194"/>
                <a:gd name="T7" fmla="*/ 82 h 83"/>
                <a:gd name="T8" fmla="*/ 128 w 194"/>
                <a:gd name="T9" fmla="*/ 58 h 83"/>
                <a:gd name="T10" fmla="*/ 194 w 194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83">
                  <a:moveTo>
                    <a:pt x="194" y="0"/>
                  </a:moveTo>
                  <a:cubicBezTo>
                    <a:pt x="133" y="11"/>
                    <a:pt x="73" y="30"/>
                    <a:pt x="19" y="48"/>
                  </a:cubicBezTo>
                  <a:cubicBezTo>
                    <a:pt x="0" y="55"/>
                    <a:pt x="5" y="83"/>
                    <a:pt x="23" y="83"/>
                  </a:cubicBezTo>
                  <a:cubicBezTo>
                    <a:pt x="25" y="83"/>
                    <a:pt x="27" y="82"/>
                    <a:pt x="28" y="82"/>
                  </a:cubicBezTo>
                  <a:cubicBezTo>
                    <a:pt x="61" y="74"/>
                    <a:pt x="94" y="65"/>
                    <a:pt x="128" y="58"/>
                  </a:cubicBezTo>
                  <a:cubicBezTo>
                    <a:pt x="149" y="38"/>
                    <a:pt x="171" y="19"/>
                    <a:pt x="19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ṩḷîďé">
              <a:extLst>
                <a:ext uri="{FF2B5EF4-FFF2-40B4-BE49-F238E27FC236}">
                  <a16:creationId xmlns:a16="http://schemas.microsoft.com/office/drawing/2014/main" id="{E77EF14E-1338-4713-A6FA-D304E747EC67}"/>
                </a:ext>
              </a:extLst>
            </p:cNvPr>
            <p:cNvSpPr/>
            <p:nvPr/>
          </p:nvSpPr>
          <p:spPr bwMode="auto">
            <a:xfrm>
              <a:off x="6167438" y="2487613"/>
              <a:ext cx="633413" cy="287338"/>
            </a:xfrm>
            <a:custGeom>
              <a:avLst/>
              <a:gdLst>
                <a:gd name="T0" fmla="*/ 162 w 192"/>
                <a:gd name="T1" fmla="*/ 0 h 87"/>
                <a:gd name="T2" fmla="*/ 20 w 192"/>
                <a:gd name="T3" fmla="*/ 45 h 87"/>
                <a:gd name="T4" fmla="*/ 29 w 192"/>
                <a:gd name="T5" fmla="*/ 87 h 87"/>
                <a:gd name="T6" fmla="*/ 39 w 192"/>
                <a:gd name="T7" fmla="*/ 85 h 87"/>
                <a:gd name="T8" fmla="*/ 192 w 192"/>
                <a:gd name="T9" fmla="*/ 44 h 87"/>
                <a:gd name="T10" fmla="*/ 162 w 192"/>
                <a:gd name="T1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87">
                  <a:moveTo>
                    <a:pt x="162" y="0"/>
                  </a:moveTo>
                  <a:cubicBezTo>
                    <a:pt x="112" y="5"/>
                    <a:pt x="63" y="19"/>
                    <a:pt x="20" y="45"/>
                  </a:cubicBezTo>
                  <a:cubicBezTo>
                    <a:pt x="0" y="58"/>
                    <a:pt x="9" y="87"/>
                    <a:pt x="29" y="87"/>
                  </a:cubicBezTo>
                  <a:cubicBezTo>
                    <a:pt x="32" y="87"/>
                    <a:pt x="36" y="87"/>
                    <a:pt x="39" y="85"/>
                  </a:cubicBezTo>
                  <a:cubicBezTo>
                    <a:pt x="89" y="64"/>
                    <a:pt x="139" y="50"/>
                    <a:pt x="192" y="44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ṡ1îḋe">
              <a:extLst>
                <a:ext uri="{FF2B5EF4-FFF2-40B4-BE49-F238E27FC236}">
                  <a16:creationId xmlns:a16="http://schemas.microsoft.com/office/drawing/2014/main" id="{08BEA9DE-107E-4B85-8454-50CED9423B79}"/>
                </a:ext>
              </a:extLst>
            </p:cNvPr>
            <p:cNvSpPr/>
            <p:nvPr/>
          </p:nvSpPr>
          <p:spPr bwMode="auto">
            <a:xfrm>
              <a:off x="6183313" y="2778126"/>
              <a:ext cx="768350" cy="300038"/>
            </a:xfrm>
            <a:custGeom>
              <a:avLst/>
              <a:gdLst>
                <a:gd name="T0" fmla="*/ 217 w 233"/>
                <a:gd name="T1" fmla="*/ 0 h 91"/>
                <a:gd name="T2" fmla="*/ 20 w 233"/>
                <a:gd name="T3" fmla="*/ 49 h 91"/>
                <a:gd name="T4" fmla="*/ 29 w 233"/>
                <a:gd name="T5" fmla="*/ 91 h 91"/>
                <a:gd name="T6" fmla="*/ 39 w 233"/>
                <a:gd name="T7" fmla="*/ 89 h 91"/>
                <a:gd name="T8" fmla="*/ 174 w 233"/>
                <a:gd name="T9" fmla="*/ 50 h 91"/>
                <a:gd name="T10" fmla="*/ 233 w 233"/>
                <a:gd name="T11" fmla="*/ 24 h 91"/>
                <a:gd name="T12" fmla="*/ 217 w 233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91">
                  <a:moveTo>
                    <a:pt x="217" y="0"/>
                  </a:moveTo>
                  <a:cubicBezTo>
                    <a:pt x="147" y="1"/>
                    <a:pt x="79" y="13"/>
                    <a:pt x="20" y="49"/>
                  </a:cubicBezTo>
                  <a:cubicBezTo>
                    <a:pt x="0" y="61"/>
                    <a:pt x="9" y="91"/>
                    <a:pt x="29" y="91"/>
                  </a:cubicBezTo>
                  <a:cubicBezTo>
                    <a:pt x="32" y="91"/>
                    <a:pt x="36" y="90"/>
                    <a:pt x="39" y="89"/>
                  </a:cubicBezTo>
                  <a:cubicBezTo>
                    <a:pt x="83" y="70"/>
                    <a:pt x="127" y="57"/>
                    <a:pt x="174" y="50"/>
                  </a:cubicBezTo>
                  <a:cubicBezTo>
                    <a:pt x="194" y="41"/>
                    <a:pt x="213" y="32"/>
                    <a:pt x="233" y="24"/>
                  </a:cubicBezTo>
                  <a:cubicBezTo>
                    <a:pt x="217" y="0"/>
                    <a:pt x="217" y="0"/>
                    <a:pt x="217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$líďe">
              <a:extLst>
                <a:ext uri="{FF2B5EF4-FFF2-40B4-BE49-F238E27FC236}">
                  <a16:creationId xmlns:a16="http://schemas.microsoft.com/office/drawing/2014/main" id="{34E07D4B-3953-4EC8-9635-8E4F6ECD8CD1}"/>
                </a:ext>
              </a:extLst>
            </p:cNvPr>
            <p:cNvSpPr/>
            <p:nvPr/>
          </p:nvSpPr>
          <p:spPr bwMode="auto">
            <a:xfrm>
              <a:off x="6296025" y="4254501"/>
              <a:ext cx="1671638" cy="1331913"/>
            </a:xfrm>
            <a:custGeom>
              <a:avLst/>
              <a:gdLst>
                <a:gd name="T0" fmla="*/ 393 w 507"/>
                <a:gd name="T1" fmla="*/ 398 h 404"/>
                <a:gd name="T2" fmla="*/ 33 w 507"/>
                <a:gd name="T3" fmla="*/ 297 h 404"/>
                <a:gd name="T4" fmla="*/ 6 w 507"/>
                <a:gd name="T5" fmla="*/ 249 h 404"/>
                <a:gd name="T6" fmla="*/ 67 w 507"/>
                <a:gd name="T7" fmla="*/ 33 h 404"/>
                <a:gd name="T8" fmla="*/ 115 w 507"/>
                <a:gd name="T9" fmla="*/ 6 h 404"/>
                <a:gd name="T10" fmla="*/ 475 w 507"/>
                <a:gd name="T11" fmla="*/ 108 h 404"/>
                <a:gd name="T12" fmla="*/ 502 w 507"/>
                <a:gd name="T13" fmla="*/ 155 h 404"/>
                <a:gd name="T14" fmla="*/ 441 w 507"/>
                <a:gd name="T15" fmla="*/ 371 h 404"/>
                <a:gd name="T16" fmla="*/ 393 w 507"/>
                <a:gd name="T17" fmla="*/ 398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404">
                  <a:moveTo>
                    <a:pt x="393" y="398"/>
                  </a:moveTo>
                  <a:cubicBezTo>
                    <a:pt x="33" y="297"/>
                    <a:pt x="33" y="297"/>
                    <a:pt x="33" y="297"/>
                  </a:cubicBezTo>
                  <a:cubicBezTo>
                    <a:pt x="13" y="291"/>
                    <a:pt x="0" y="269"/>
                    <a:pt x="6" y="24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12"/>
                    <a:pt x="94" y="0"/>
                    <a:pt x="115" y="6"/>
                  </a:cubicBezTo>
                  <a:cubicBezTo>
                    <a:pt x="475" y="108"/>
                    <a:pt x="475" y="108"/>
                    <a:pt x="475" y="108"/>
                  </a:cubicBezTo>
                  <a:cubicBezTo>
                    <a:pt x="495" y="113"/>
                    <a:pt x="507" y="135"/>
                    <a:pt x="502" y="155"/>
                  </a:cubicBezTo>
                  <a:cubicBezTo>
                    <a:pt x="441" y="371"/>
                    <a:pt x="441" y="371"/>
                    <a:pt x="441" y="371"/>
                  </a:cubicBezTo>
                  <a:cubicBezTo>
                    <a:pt x="435" y="392"/>
                    <a:pt x="413" y="404"/>
                    <a:pt x="393" y="398"/>
                  </a:cubicBezTo>
                </a:path>
              </a:pathLst>
            </a:custGeom>
            <a:solidFill>
              <a:srgbClr val="EAE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$ľîḍé">
              <a:extLst>
                <a:ext uri="{FF2B5EF4-FFF2-40B4-BE49-F238E27FC236}">
                  <a16:creationId xmlns:a16="http://schemas.microsoft.com/office/drawing/2014/main" id="{504E526E-CCF9-4FCE-A371-EC48D5C0A7C8}"/>
                </a:ext>
              </a:extLst>
            </p:cNvPr>
            <p:cNvSpPr/>
            <p:nvPr/>
          </p:nvSpPr>
          <p:spPr bwMode="auto">
            <a:xfrm>
              <a:off x="6384925" y="4327526"/>
              <a:ext cx="1493838" cy="1185863"/>
            </a:xfrm>
            <a:custGeom>
              <a:avLst/>
              <a:gdLst>
                <a:gd name="T0" fmla="*/ 351 w 453"/>
                <a:gd name="T1" fmla="*/ 355 h 360"/>
                <a:gd name="T2" fmla="*/ 29 w 453"/>
                <a:gd name="T3" fmla="*/ 265 h 360"/>
                <a:gd name="T4" fmla="*/ 6 w 453"/>
                <a:gd name="T5" fmla="*/ 222 h 360"/>
                <a:gd name="T6" fmla="*/ 60 w 453"/>
                <a:gd name="T7" fmla="*/ 29 h 360"/>
                <a:gd name="T8" fmla="*/ 103 w 453"/>
                <a:gd name="T9" fmla="*/ 5 h 360"/>
                <a:gd name="T10" fmla="*/ 424 w 453"/>
                <a:gd name="T11" fmla="*/ 96 h 360"/>
                <a:gd name="T12" fmla="*/ 448 w 453"/>
                <a:gd name="T13" fmla="*/ 138 h 360"/>
                <a:gd name="T14" fmla="*/ 394 w 453"/>
                <a:gd name="T15" fmla="*/ 331 h 360"/>
                <a:gd name="T16" fmla="*/ 351 w 453"/>
                <a:gd name="T17" fmla="*/ 35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3" h="360">
                  <a:moveTo>
                    <a:pt x="351" y="355"/>
                  </a:moveTo>
                  <a:cubicBezTo>
                    <a:pt x="29" y="265"/>
                    <a:pt x="29" y="265"/>
                    <a:pt x="29" y="265"/>
                  </a:cubicBezTo>
                  <a:cubicBezTo>
                    <a:pt x="11" y="259"/>
                    <a:pt x="0" y="240"/>
                    <a:pt x="6" y="222"/>
                  </a:cubicBezTo>
                  <a:cubicBezTo>
                    <a:pt x="60" y="29"/>
                    <a:pt x="60" y="29"/>
                    <a:pt x="60" y="29"/>
                  </a:cubicBezTo>
                  <a:cubicBezTo>
                    <a:pt x="65" y="10"/>
                    <a:pt x="84" y="0"/>
                    <a:pt x="103" y="5"/>
                  </a:cubicBezTo>
                  <a:cubicBezTo>
                    <a:pt x="424" y="96"/>
                    <a:pt x="424" y="96"/>
                    <a:pt x="424" y="96"/>
                  </a:cubicBezTo>
                  <a:cubicBezTo>
                    <a:pt x="443" y="101"/>
                    <a:pt x="453" y="120"/>
                    <a:pt x="448" y="138"/>
                  </a:cubicBezTo>
                  <a:cubicBezTo>
                    <a:pt x="394" y="331"/>
                    <a:pt x="394" y="331"/>
                    <a:pt x="394" y="331"/>
                  </a:cubicBezTo>
                  <a:cubicBezTo>
                    <a:pt x="389" y="350"/>
                    <a:pt x="369" y="360"/>
                    <a:pt x="351" y="3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ḻïdè">
              <a:extLst>
                <a:ext uri="{FF2B5EF4-FFF2-40B4-BE49-F238E27FC236}">
                  <a16:creationId xmlns:a16="http://schemas.microsoft.com/office/drawing/2014/main" id="{FA95AAC9-DE11-4C0F-8DE3-A0A42EDF5FD6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  <a:close/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ṩlïḋé">
              <a:extLst>
                <a:ext uri="{FF2B5EF4-FFF2-40B4-BE49-F238E27FC236}">
                  <a16:creationId xmlns:a16="http://schemas.microsoft.com/office/drawing/2014/main" id="{3C144DB6-D443-42AB-98C3-8818F0D3D3C8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1íďê">
              <a:extLst>
                <a:ext uri="{FF2B5EF4-FFF2-40B4-BE49-F238E27FC236}">
                  <a16:creationId xmlns:a16="http://schemas.microsoft.com/office/drawing/2014/main" id="{8C6A00E4-D7F6-471F-BE71-ED257EB7186A}"/>
                </a:ext>
              </a:extLst>
            </p:cNvPr>
            <p:cNvSpPr/>
            <p:nvPr/>
          </p:nvSpPr>
          <p:spPr bwMode="auto">
            <a:xfrm>
              <a:off x="6516688" y="4271963"/>
              <a:ext cx="125413" cy="88900"/>
            </a:xfrm>
            <a:custGeom>
              <a:avLst/>
              <a:gdLst>
                <a:gd name="T0" fmla="*/ 38 w 38"/>
                <a:gd name="T1" fmla="*/ 0 h 27"/>
                <a:gd name="T2" fmla="*/ 0 w 38"/>
                <a:gd name="T3" fmla="*/ 27 h 27"/>
                <a:gd name="T4" fmla="*/ 38 w 38"/>
                <a:gd name="T5" fmla="*/ 0 h 27"/>
                <a:gd name="T6" fmla="*/ 38 w 38"/>
                <a:gd name="T7" fmla="*/ 0 h 27"/>
                <a:gd name="T8" fmla="*/ 38 w 38"/>
                <a:gd name="T9" fmla="*/ 0 h 27"/>
                <a:gd name="T10" fmla="*/ 38 w 38"/>
                <a:gd name="T11" fmla="*/ 0 h 27"/>
                <a:gd name="T12" fmla="*/ 38 w 38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7">
                  <a:moveTo>
                    <a:pt x="38" y="0"/>
                  </a:moveTo>
                  <a:cubicBezTo>
                    <a:pt x="21" y="0"/>
                    <a:pt x="5" y="11"/>
                    <a:pt x="0" y="27"/>
                  </a:cubicBezTo>
                  <a:cubicBezTo>
                    <a:pt x="5" y="11"/>
                    <a:pt x="21" y="0"/>
                    <a:pt x="38" y="0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şļïḑê">
              <a:extLst>
                <a:ext uri="{FF2B5EF4-FFF2-40B4-BE49-F238E27FC236}">
                  <a16:creationId xmlns:a16="http://schemas.microsoft.com/office/drawing/2014/main" id="{A9388FAB-A456-4AF0-A3E8-EE13C501F299}"/>
                </a:ext>
              </a:extLst>
            </p:cNvPr>
            <p:cNvSpPr/>
            <p:nvPr/>
          </p:nvSpPr>
          <p:spPr bwMode="auto">
            <a:xfrm>
              <a:off x="6315075" y="50752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D9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ṧļïḋé">
              <a:extLst>
                <a:ext uri="{FF2B5EF4-FFF2-40B4-BE49-F238E27FC236}">
                  <a16:creationId xmlns:a16="http://schemas.microsoft.com/office/drawing/2014/main" id="{48342539-3FE8-4FEB-A3FB-FD09E8EA72E5}"/>
                </a:ext>
              </a:extLst>
            </p:cNvPr>
            <p:cNvSpPr/>
            <p:nvPr/>
          </p:nvSpPr>
          <p:spPr bwMode="auto">
            <a:xfrm>
              <a:off x="6305550" y="4271963"/>
              <a:ext cx="1649413" cy="906463"/>
            </a:xfrm>
            <a:custGeom>
              <a:avLst/>
              <a:gdLst>
                <a:gd name="T0" fmla="*/ 102 w 500"/>
                <a:gd name="T1" fmla="*/ 0 h 275"/>
                <a:gd name="T2" fmla="*/ 102 w 500"/>
                <a:gd name="T3" fmla="*/ 0 h 275"/>
                <a:gd name="T4" fmla="*/ 64 w 500"/>
                <a:gd name="T5" fmla="*/ 27 h 275"/>
                <a:gd name="T6" fmla="*/ 64 w 500"/>
                <a:gd name="T7" fmla="*/ 27 h 275"/>
                <a:gd name="T8" fmla="*/ 64 w 500"/>
                <a:gd name="T9" fmla="*/ 27 h 275"/>
                <a:gd name="T10" fmla="*/ 64 w 500"/>
                <a:gd name="T11" fmla="*/ 27 h 275"/>
                <a:gd name="T12" fmla="*/ 64 w 500"/>
                <a:gd name="T13" fmla="*/ 28 h 275"/>
                <a:gd name="T14" fmla="*/ 64 w 500"/>
                <a:gd name="T15" fmla="*/ 28 h 275"/>
                <a:gd name="T16" fmla="*/ 64 w 500"/>
                <a:gd name="T17" fmla="*/ 28 h 275"/>
                <a:gd name="T18" fmla="*/ 3 w 500"/>
                <a:gd name="T19" fmla="*/ 244 h 275"/>
                <a:gd name="T20" fmla="*/ 3 w 500"/>
                <a:gd name="T21" fmla="*/ 244 h 275"/>
                <a:gd name="T22" fmla="*/ 3 w 500"/>
                <a:gd name="T23" fmla="*/ 244 h 275"/>
                <a:gd name="T24" fmla="*/ 3 w 500"/>
                <a:gd name="T25" fmla="*/ 244 h 275"/>
                <a:gd name="T26" fmla="*/ 3 w 500"/>
                <a:gd name="T27" fmla="*/ 244 h 275"/>
                <a:gd name="T28" fmla="*/ 3 w 500"/>
                <a:gd name="T29" fmla="*/ 244 h 275"/>
                <a:gd name="T30" fmla="*/ 3 w 500"/>
                <a:gd name="T31" fmla="*/ 244 h 275"/>
                <a:gd name="T32" fmla="*/ 3 w 500"/>
                <a:gd name="T33" fmla="*/ 244 h 275"/>
                <a:gd name="T34" fmla="*/ 3 w 500"/>
                <a:gd name="T35" fmla="*/ 244 h 275"/>
                <a:gd name="T36" fmla="*/ 3 w 500"/>
                <a:gd name="T37" fmla="*/ 244 h 275"/>
                <a:gd name="T38" fmla="*/ 8 w 500"/>
                <a:gd name="T39" fmla="*/ 275 h 275"/>
                <a:gd name="T40" fmla="*/ 30 w 500"/>
                <a:gd name="T41" fmla="*/ 260 h 275"/>
                <a:gd name="T42" fmla="*/ 30 w 500"/>
                <a:gd name="T43" fmla="*/ 239 h 275"/>
                <a:gd name="T44" fmla="*/ 84 w 500"/>
                <a:gd name="T45" fmla="*/ 46 h 275"/>
                <a:gd name="T46" fmla="*/ 117 w 500"/>
                <a:gd name="T47" fmla="*/ 21 h 275"/>
                <a:gd name="T48" fmla="*/ 127 w 500"/>
                <a:gd name="T49" fmla="*/ 22 h 275"/>
                <a:gd name="T50" fmla="*/ 448 w 500"/>
                <a:gd name="T51" fmla="*/ 113 h 275"/>
                <a:gd name="T52" fmla="*/ 472 w 500"/>
                <a:gd name="T53" fmla="*/ 155 h 275"/>
                <a:gd name="T54" fmla="*/ 472 w 500"/>
                <a:gd name="T55" fmla="*/ 158 h 275"/>
                <a:gd name="T56" fmla="*/ 497 w 500"/>
                <a:gd name="T57" fmla="*/ 157 h 275"/>
                <a:gd name="T58" fmla="*/ 499 w 500"/>
                <a:gd name="T59" fmla="*/ 150 h 275"/>
                <a:gd name="T60" fmla="*/ 500 w 500"/>
                <a:gd name="T61" fmla="*/ 140 h 275"/>
                <a:gd name="T62" fmla="*/ 472 w 500"/>
                <a:gd name="T63" fmla="*/ 103 h 275"/>
                <a:gd name="T64" fmla="*/ 112 w 500"/>
                <a:gd name="T65" fmla="*/ 1 h 275"/>
                <a:gd name="T66" fmla="*/ 112 w 500"/>
                <a:gd name="T67" fmla="*/ 1 h 275"/>
                <a:gd name="T68" fmla="*/ 102 w 500"/>
                <a:gd name="T69" fmla="*/ 0 h 275"/>
                <a:gd name="T70" fmla="*/ 102 w 500"/>
                <a:gd name="T71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0" h="275">
                  <a:moveTo>
                    <a:pt x="102" y="0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85" y="0"/>
                    <a:pt x="69" y="11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0" y="255"/>
                    <a:pt x="2" y="266"/>
                    <a:pt x="8" y="275"/>
                  </a:cubicBezTo>
                  <a:cubicBezTo>
                    <a:pt x="15" y="269"/>
                    <a:pt x="23" y="264"/>
                    <a:pt x="30" y="260"/>
                  </a:cubicBezTo>
                  <a:cubicBezTo>
                    <a:pt x="28" y="253"/>
                    <a:pt x="28" y="246"/>
                    <a:pt x="30" y="239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8" y="31"/>
                    <a:pt x="102" y="21"/>
                    <a:pt x="117" y="21"/>
                  </a:cubicBezTo>
                  <a:cubicBezTo>
                    <a:pt x="120" y="21"/>
                    <a:pt x="124" y="21"/>
                    <a:pt x="127" y="22"/>
                  </a:cubicBezTo>
                  <a:cubicBezTo>
                    <a:pt x="448" y="113"/>
                    <a:pt x="448" y="113"/>
                    <a:pt x="448" y="113"/>
                  </a:cubicBezTo>
                  <a:cubicBezTo>
                    <a:pt x="467" y="118"/>
                    <a:pt x="477" y="137"/>
                    <a:pt x="472" y="155"/>
                  </a:cubicBezTo>
                  <a:cubicBezTo>
                    <a:pt x="472" y="158"/>
                    <a:pt x="472" y="158"/>
                    <a:pt x="472" y="158"/>
                  </a:cubicBezTo>
                  <a:cubicBezTo>
                    <a:pt x="480" y="158"/>
                    <a:pt x="488" y="158"/>
                    <a:pt x="497" y="157"/>
                  </a:cubicBezTo>
                  <a:cubicBezTo>
                    <a:pt x="499" y="150"/>
                    <a:pt x="499" y="150"/>
                    <a:pt x="499" y="150"/>
                  </a:cubicBezTo>
                  <a:cubicBezTo>
                    <a:pt x="500" y="147"/>
                    <a:pt x="500" y="143"/>
                    <a:pt x="500" y="140"/>
                  </a:cubicBezTo>
                  <a:cubicBezTo>
                    <a:pt x="500" y="123"/>
                    <a:pt x="489" y="107"/>
                    <a:pt x="472" y="103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09" y="0"/>
                    <a:pt x="105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</a:path>
              </a:pathLst>
            </a:custGeom>
            <a:solidFill>
              <a:srgbClr val="DCDB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ṧ1íḍè">
              <a:extLst>
                <a:ext uri="{FF2B5EF4-FFF2-40B4-BE49-F238E27FC236}">
                  <a16:creationId xmlns:a16="http://schemas.microsoft.com/office/drawing/2014/main" id="{B78B07D2-8C36-4389-89A7-1A6B37D7170C}"/>
                </a:ext>
              </a:extLst>
            </p:cNvPr>
            <p:cNvSpPr/>
            <p:nvPr/>
          </p:nvSpPr>
          <p:spPr bwMode="auto">
            <a:xfrm>
              <a:off x="6397625" y="4340226"/>
              <a:ext cx="1481138" cy="788988"/>
            </a:xfrm>
            <a:custGeom>
              <a:avLst/>
              <a:gdLst>
                <a:gd name="T0" fmla="*/ 89 w 449"/>
                <a:gd name="T1" fmla="*/ 0 h 239"/>
                <a:gd name="T2" fmla="*/ 56 w 449"/>
                <a:gd name="T3" fmla="*/ 25 h 239"/>
                <a:gd name="T4" fmla="*/ 2 w 449"/>
                <a:gd name="T5" fmla="*/ 218 h 239"/>
                <a:gd name="T6" fmla="*/ 2 w 449"/>
                <a:gd name="T7" fmla="*/ 239 h 239"/>
                <a:gd name="T8" fmla="*/ 143 w 449"/>
                <a:gd name="T9" fmla="*/ 175 h 239"/>
                <a:gd name="T10" fmla="*/ 178 w 449"/>
                <a:gd name="T11" fmla="*/ 52 h 239"/>
                <a:gd name="T12" fmla="*/ 272 w 449"/>
                <a:gd name="T13" fmla="*/ 148 h 239"/>
                <a:gd name="T14" fmla="*/ 444 w 449"/>
                <a:gd name="T15" fmla="*/ 137 h 239"/>
                <a:gd name="T16" fmla="*/ 444 w 449"/>
                <a:gd name="T17" fmla="*/ 134 h 239"/>
                <a:gd name="T18" fmla="*/ 420 w 449"/>
                <a:gd name="T19" fmla="*/ 92 h 239"/>
                <a:gd name="T20" fmla="*/ 99 w 449"/>
                <a:gd name="T21" fmla="*/ 1 h 239"/>
                <a:gd name="T22" fmla="*/ 89 w 449"/>
                <a:gd name="T2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9" h="239">
                  <a:moveTo>
                    <a:pt x="89" y="0"/>
                  </a:moveTo>
                  <a:cubicBezTo>
                    <a:pt x="74" y="0"/>
                    <a:pt x="60" y="10"/>
                    <a:pt x="56" y="25"/>
                  </a:cubicBezTo>
                  <a:cubicBezTo>
                    <a:pt x="2" y="218"/>
                    <a:pt x="2" y="218"/>
                    <a:pt x="2" y="218"/>
                  </a:cubicBezTo>
                  <a:cubicBezTo>
                    <a:pt x="0" y="225"/>
                    <a:pt x="0" y="232"/>
                    <a:pt x="2" y="239"/>
                  </a:cubicBezTo>
                  <a:cubicBezTo>
                    <a:pt x="47" y="210"/>
                    <a:pt x="94" y="190"/>
                    <a:pt x="143" y="175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272" y="148"/>
                    <a:pt x="272" y="148"/>
                    <a:pt x="272" y="148"/>
                  </a:cubicBezTo>
                  <a:cubicBezTo>
                    <a:pt x="328" y="140"/>
                    <a:pt x="385" y="137"/>
                    <a:pt x="444" y="137"/>
                  </a:cubicBezTo>
                  <a:cubicBezTo>
                    <a:pt x="444" y="134"/>
                    <a:pt x="444" y="134"/>
                    <a:pt x="444" y="134"/>
                  </a:cubicBezTo>
                  <a:cubicBezTo>
                    <a:pt x="449" y="116"/>
                    <a:pt x="439" y="97"/>
                    <a:pt x="420" y="9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6" y="0"/>
                    <a:pt x="92" y="0"/>
                    <a:pt x="89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$ľïdê">
              <a:extLst>
                <a:ext uri="{FF2B5EF4-FFF2-40B4-BE49-F238E27FC236}">
                  <a16:creationId xmlns:a16="http://schemas.microsoft.com/office/drawing/2014/main" id="{4081CA28-FED6-425E-AE41-EA842A0D2369}"/>
                </a:ext>
              </a:extLst>
            </p:cNvPr>
            <p:cNvSpPr/>
            <p:nvPr/>
          </p:nvSpPr>
          <p:spPr bwMode="auto">
            <a:xfrm>
              <a:off x="6869113" y="4511676"/>
              <a:ext cx="425450" cy="406400"/>
            </a:xfrm>
            <a:custGeom>
              <a:avLst/>
              <a:gdLst>
                <a:gd name="T0" fmla="*/ 35 w 129"/>
                <a:gd name="T1" fmla="*/ 0 h 123"/>
                <a:gd name="T2" fmla="*/ 0 w 129"/>
                <a:gd name="T3" fmla="*/ 123 h 123"/>
                <a:gd name="T4" fmla="*/ 129 w 129"/>
                <a:gd name="T5" fmla="*/ 96 h 123"/>
                <a:gd name="T6" fmla="*/ 35 w 129"/>
                <a:gd name="T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123">
                  <a:moveTo>
                    <a:pt x="35" y="0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42" y="110"/>
                    <a:pt x="85" y="102"/>
                    <a:pt x="129" y="96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rgbClr val="C92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$1îdè">
              <a:extLst>
                <a:ext uri="{FF2B5EF4-FFF2-40B4-BE49-F238E27FC236}">
                  <a16:creationId xmlns:a16="http://schemas.microsoft.com/office/drawing/2014/main" id="{481DFD45-3284-4953-A532-E1E76AFEC34E}"/>
                </a:ext>
              </a:extLst>
            </p:cNvPr>
            <p:cNvSpPr/>
            <p:nvPr/>
          </p:nvSpPr>
          <p:spPr bwMode="auto">
            <a:xfrm>
              <a:off x="6424613" y="1446213"/>
              <a:ext cx="1628775" cy="1671638"/>
            </a:xfrm>
            <a:custGeom>
              <a:avLst/>
              <a:gdLst>
                <a:gd name="T0" fmla="*/ 239 w 494"/>
                <a:gd name="T1" fmla="*/ 500 h 507"/>
                <a:gd name="T2" fmla="*/ 288 w 494"/>
                <a:gd name="T3" fmla="*/ 466 h 507"/>
                <a:gd name="T4" fmla="*/ 429 w 494"/>
                <a:gd name="T5" fmla="*/ 371 h 507"/>
                <a:gd name="T6" fmla="*/ 478 w 494"/>
                <a:gd name="T7" fmla="*/ 338 h 507"/>
                <a:gd name="T8" fmla="*/ 488 w 494"/>
                <a:gd name="T9" fmla="*/ 308 h 507"/>
                <a:gd name="T10" fmla="*/ 455 w 494"/>
                <a:gd name="T11" fmla="*/ 258 h 507"/>
                <a:gd name="T12" fmla="*/ 286 w 494"/>
                <a:gd name="T13" fmla="*/ 10 h 507"/>
                <a:gd name="T14" fmla="*/ 255 w 494"/>
                <a:gd name="T15" fmla="*/ 8 h 507"/>
                <a:gd name="T16" fmla="*/ 255 w 494"/>
                <a:gd name="T17" fmla="*/ 8 h 507"/>
                <a:gd name="T18" fmla="*/ 16 w 494"/>
                <a:gd name="T19" fmla="*/ 170 h 507"/>
                <a:gd name="T20" fmla="*/ 16 w 494"/>
                <a:gd name="T21" fmla="*/ 170 h 507"/>
                <a:gd name="T22" fmla="*/ 5 w 494"/>
                <a:gd name="T23" fmla="*/ 198 h 507"/>
                <a:gd name="T24" fmla="*/ 6 w 494"/>
                <a:gd name="T25" fmla="*/ 200 h 507"/>
                <a:gd name="T26" fmla="*/ 174 w 494"/>
                <a:gd name="T27" fmla="*/ 448 h 507"/>
                <a:gd name="T28" fmla="*/ 207 w 494"/>
                <a:gd name="T29" fmla="*/ 498 h 507"/>
                <a:gd name="T30" fmla="*/ 239 w 494"/>
                <a:gd name="T31" fmla="*/ 50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94" h="507">
                  <a:moveTo>
                    <a:pt x="239" y="500"/>
                  </a:moveTo>
                  <a:cubicBezTo>
                    <a:pt x="288" y="466"/>
                    <a:pt x="288" y="466"/>
                    <a:pt x="288" y="466"/>
                  </a:cubicBezTo>
                  <a:cubicBezTo>
                    <a:pt x="429" y="371"/>
                    <a:pt x="429" y="371"/>
                    <a:pt x="429" y="371"/>
                  </a:cubicBezTo>
                  <a:cubicBezTo>
                    <a:pt x="478" y="338"/>
                    <a:pt x="478" y="338"/>
                    <a:pt x="478" y="338"/>
                  </a:cubicBezTo>
                  <a:cubicBezTo>
                    <a:pt x="489" y="330"/>
                    <a:pt x="494" y="317"/>
                    <a:pt x="488" y="308"/>
                  </a:cubicBezTo>
                  <a:cubicBezTo>
                    <a:pt x="455" y="258"/>
                    <a:pt x="455" y="258"/>
                    <a:pt x="455" y="258"/>
                  </a:cubicBezTo>
                  <a:cubicBezTo>
                    <a:pt x="286" y="10"/>
                    <a:pt x="286" y="10"/>
                    <a:pt x="286" y="10"/>
                  </a:cubicBezTo>
                  <a:cubicBezTo>
                    <a:pt x="280" y="1"/>
                    <a:pt x="266" y="0"/>
                    <a:pt x="255" y="8"/>
                  </a:cubicBezTo>
                  <a:cubicBezTo>
                    <a:pt x="255" y="8"/>
                    <a:pt x="255" y="8"/>
                    <a:pt x="255" y="8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5" y="177"/>
                    <a:pt x="0" y="189"/>
                    <a:pt x="5" y="198"/>
                  </a:cubicBezTo>
                  <a:cubicBezTo>
                    <a:pt x="5" y="198"/>
                    <a:pt x="5" y="199"/>
                    <a:pt x="6" y="200"/>
                  </a:cubicBezTo>
                  <a:cubicBezTo>
                    <a:pt x="174" y="448"/>
                    <a:pt x="174" y="448"/>
                    <a:pt x="174" y="448"/>
                  </a:cubicBezTo>
                  <a:cubicBezTo>
                    <a:pt x="207" y="498"/>
                    <a:pt x="207" y="498"/>
                    <a:pt x="207" y="498"/>
                  </a:cubicBezTo>
                  <a:cubicBezTo>
                    <a:pt x="213" y="507"/>
                    <a:pt x="227" y="507"/>
                    <a:pt x="239" y="500"/>
                  </a:cubicBezTo>
                </a:path>
              </a:pathLst>
            </a:custGeom>
            <a:solidFill>
              <a:srgbClr val="F2A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šlîḍè">
              <a:extLst>
                <a:ext uri="{FF2B5EF4-FFF2-40B4-BE49-F238E27FC236}">
                  <a16:creationId xmlns:a16="http://schemas.microsoft.com/office/drawing/2014/main" id="{4D7224B4-C322-4F00-AF83-46CCE583E719}"/>
                </a:ext>
              </a:extLst>
            </p:cNvPr>
            <p:cNvSpPr/>
            <p:nvPr/>
          </p:nvSpPr>
          <p:spPr bwMode="auto">
            <a:xfrm>
              <a:off x="6969125" y="2187576"/>
              <a:ext cx="939800" cy="774700"/>
            </a:xfrm>
            <a:custGeom>
              <a:avLst/>
              <a:gdLst>
                <a:gd name="T0" fmla="*/ 592 w 592"/>
                <a:gd name="T1" fmla="*/ 156 h 488"/>
                <a:gd name="T2" fmla="*/ 103 w 592"/>
                <a:gd name="T3" fmla="*/ 488 h 488"/>
                <a:gd name="T4" fmla="*/ 0 w 592"/>
                <a:gd name="T5" fmla="*/ 335 h 488"/>
                <a:gd name="T6" fmla="*/ 488 w 592"/>
                <a:gd name="T7" fmla="*/ 0 h 488"/>
                <a:gd name="T8" fmla="*/ 592 w 592"/>
                <a:gd name="T9" fmla="*/ 15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488">
                  <a:moveTo>
                    <a:pt x="592" y="156"/>
                  </a:moveTo>
                  <a:lnTo>
                    <a:pt x="103" y="488"/>
                  </a:lnTo>
                  <a:lnTo>
                    <a:pt x="0" y="335"/>
                  </a:lnTo>
                  <a:lnTo>
                    <a:pt x="488" y="0"/>
                  </a:lnTo>
                  <a:lnTo>
                    <a:pt x="592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ṥḻiḋè">
              <a:extLst>
                <a:ext uri="{FF2B5EF4-FFF2-40B4-BE49-F238E27FC236}">
                  <a16:creationId xmlns:a16="http://schemas.microsoft.com/office/drawing/2014/main" id="{3C5540D0-7BF6-42C3-ADAA-FEA8256B2D2A}"/>
                </a:ext>
              </a:extLst>
            </p:cNvPr>
            <p:cNvSpPr/>
            <p:nvPr/>
          </p:nvSpPr>
          <p:spPr bwMode="auto">
            <a:xfrm>
              <a:off x="6889750" y="2076451"/>
              <a:ext cx="817563" cy="588963"/>
            </a:xfrm>
            <a:custGeom>
              <a:avLst/>
              <a:gdLst>
                <a:gd name="T0" fmla="*/ 515 w 515"/>
                <a:gd name="T1" fmla="*/ 39 h 371"/>
                <a:gd name="T2" fmla="*/ 27 w 515"/>
                <a:gd name="T3" fmla="*/ 371 h 371"/>
                <a:gd name="T4" fmla="*/ 0 w 515"/>
                <a:gd name="T5" fmla="*/ 332 h 371"/>
                <a:gd name="T6" fmla="*/ 490 w 515"/>
                <a:gd name="T7" fmla="*/ 0 h 371"/>
                <a:gd name="T8" fmla="*/ 515 w 515"/>
                <a:gd name="T9" fmla="*/ 3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1">
                  <a:moveTo>
                    <a:pt x="515" y="39"/>
                  </a:moveTo>
                  <a:lnTo>
                    <a:pt x="27" y="371"/>
                  </a:lnTo>
                  <a:lnTo>
                    <a:pt x="0" y="332"/>
                  </a:lnTo>
                  <a:lnTo>
                    <a:pt x="490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ṧ1îdè">
              <a:extLst>
                <a:ext uri="{FF2B5EF4-FFF2-40B4-BE49-F238E27FC236}">
                  <a16:creationId xmlns:a16="http://schemas.microsoft.com/office/drawing/2014/main" id="{B1A54F5E-7687-479D-89BA-7803C1E7F048}"/>
                </a:ext>
              </a:extLst>
            </p:cNvPr>
            <p:cNvSpPr/>
            <p:nvPr/>
          </p:nvSpPr>
          <p:spPr bwMode="auto">
            <a:xfrm>
              <a:off x="6797675" y="1936751"/>
              <a:ext cx="817563" cy="590550"/>
            </a:xfrm>
            <a:custGeom>
              <a:avLst/>
              <a:gdLst>
                <a:gd name="T0" fmla="*/ 515 w 515"/>
                <a:gd name="T1" fmla="*/ 40 h 372"/>
                <a:gd name="T2" fmla="*/ 24 w 515"/>
                <a:gd name="T3" fmla="*/ 372 h 372"/>
                <a:gd name="T4" fmla="*/ 0 w 515"/>
                <a:gd name="T5" fmla="*/ 333 h 372"/>
                <a:gd name="T6" fmla="*/ 488 w 515"/>
                <a:gd name="T7" fmla="*/ 0 h 372"/>
                <a:gd name="T8" fmla="*/ 515 w 515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2">
                  <a:moveTo>
                    <a:pt x="515" y="40"/>
                  </a:moveTo>
                  <a:lnTo>
                    <a:pt x="24" y="372"/>
                  </a:lnTo>
                  <a:lnTo>
                    <a:pt x="0" y="333"/>
                  </a:lnTo>
                  <a:lnTo>
                    <a:pt x="488" y="0"/>
                  </a:lnTo>
                  <a:lnTo>
                    <a:pt x="515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lîḓé">
              <a:extLst>
                <a:ext uri="{FF2B5EF4-FFF2-40B4-BE49-F238E27FC236}">
                  <a16:creationId xmlns:a16="http://schemas.microsoft.com/office/drawing/2014/main" id="{E6D02E31-5053-48A7-978B-8229D8BEC9FD}"/>
                </a:ext>
              </a:extLst>
            </p:cNvPr>
            <p:cNvSpPr/>
            <p:nvPr/>
          </p:nvSpPr>
          <p:spPr bwMode="auto">
            <a:xfrm>
              <a:off x="6700838" y="1798638"/>
              <a:ext cx="819150" cy="590550"/>
            </a:xfrm>
            <a:custGeom>
              <a:avLst/>
              <a:gdLst>
                <a:gd name="T0" fmla="*/ 516 w 516"/>
                <a:gd name="T1" fmla="*/ 40 h 372"/>
                <a:gd name="T2" fmla="*/ 27 w 516"/>
                <a:gd name="T3" fmla="*/ 372 h 372"/>
                <a:gd name="T4" fmla="*/ 0 w 516"/>
                <a:gd name="T5" fmla="*/ 335 h 372"/>
                <a:gd name="T6" fmla="*/ 491 w 516"/>
                <a:gd name="T7" fmla="*/ 0 h 372"/>
                <a:gd name="T8" fmla="*/ 516 w 516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372">
                  <a:moveTo>
                    <a:pt x="516" y="40"/>
                  </a:moveTo>
                  <a:lnTo>
                    <a:pt x="27" y="372"/>
                  </a:lnTo>
                  <a:lnTo>
                    <a:pt x="0" y="335"/>
                  </a:lnTo>
                  <a:lnTo>
                    <a:pt x="491" y="0"/>
                  </a:lnTo>
                  <a:lnTo>
                    <a:pt x="51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ṡḻîďè">
              <a:extLst>
                <a:ext uri="{FF2B5EF4-FFF2-40B4-BE49-F238E27FC236}">
                  <a16:creationId xmlns:a16="http://schemas.microsoft.com/office/drawing/2014/main" id="{798D69E2-E1FA-45C1-8C1B-D3B0A352A888}"/>
                </a:ext>
              </a:extLst>
            </p:cNvPr>
            <p:cNvSpPr/>
            <p:nvPr/>
          </p:nvSpPr>
          <p:spPr bwMode="auto">
            <a:xfrm>
              <a:off x="6608763" y="1660526"/>
              <a:ext cx="817563" cy="593725"/>
            </a:xfrm>
            <a:custGeom>
              <a:avLst/>
              <a:gdLst>
                <a:gd name="T0" fmla="*/ 515 w 515"/>
                <a:gd name="T1" fmla="*/ 39 h 374"/>
                <a:gd name="T2" fmla="*/ 25 w 515"/>
                <a:gd name="T3" fmla="*/ 374 h 374"/>
                <a:gd name="T4" fmla="*/ 0 w 515"/>
                <a:gd name="T5" fmla="*/ 334 h 374"/>
                <a:gd name="T6" fmla="*/ 488 w 515"/>
                <a:gd name="T7" fmla="*/ 0 h 374"/>
                <a:gd name="T8" fmla="*/ 515 w 515"/>
                <a:gd name="T9" fmla="*/ 3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4">
                  <a:moveTo>
                    <a:pt x="515" y="39"/>
                  </a:moveTo>
                  <a:lnTo>
                    <a:pt x="25" y="374"/>
                  </a:lnTo>
                  <a:lnTo>
                    <a:pt x="0" y="334"/>
                  </a:lnTo>
                  <a:lnTo>
                    <a:pt x="488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šļíḓè">
              <a:extLst>
                <a:ext uri="{FF2B5EF4-FFF2-40B4-BE49-F238E27FC236}">
                  <a16:creationId xmlns:a16="http://schemas.microsoft.com/office/drawing/2014/main" id="{0D05F9FE-8A28-4AD1-AFE6-FF830B999049}"/>
                </a:ext>
              </a:extLst>
            </p:cNvPr>
            <p:cNvSpPr/>
            <p:nvPr/>
          </p:nvSpPr>
          <p:spPr bwMode="auto">
            <a:xfrm>
              <a:off x="4867275" y="2141538"/>
              <a:ext cx="266700" cy="398463"/>
            </a:xfrm>
            <a:custGeom>
              <a:avLst/>
              <a:gdLst>
                <a:gd name="T0" fmla="*/ 81 w 81"/>
                <a:gd name="T1" fmla="*/ 13 h 121"/>
                <a:gd name="T2" fmla="*/ 73 w 81"/>
                <a:gd name="T3" fmla="*/ 8 h 121"/>
                <a:gd name="T4" fmla="*/ 68 w 81"/>
                <a:gd name="T5" fmla="*/ 5 h 121"/>
                <a:gd name="T6" fmla="*/ 61 w 81"/>
                <a:gd name="T7" fmla="*/ 0 h 121"/>
                <a:gd name="T8" fmla="*/ 4 w 81"/>
                <a:gd name="T9" fmla="*/ 93 h 121"/>
                <a:gd name="T10" fmla="*/ 2 w 81"/>
                <a:gd name="T11" fmla="*/ 119 h 121"/>
                <a:gd name="T12" fmla="*/ 24 w 81"/>
                <a:gd name="T13" fmla="*/ 106 h 121"/>
                <a:gd name="T14" fmla="*/ 81 w 81"/>
                <a:gd name="T15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21">
                  <a:moveTo>
                    <a:pt x="81" y="13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0" y="118"/>
                    <a:pt x="2" y="119"/>
                  </a:cubicBezTo>
                  <a:cubicBezTo>
                    <a:pt x="4" y="121"/>
                    <a:pt x="24" y="106"/>
                    <a:pt x="24" y="106"/>
                  </a:cubicBezTo>
                  <a:lnTo>
                    <a:pt x="81" y="13"/>
                  </a:lnTo>
                  <a:close/>
                </a:path>
              </a:pathLst>
            </a:custGeom>
            <a:solidFill>
              <a:srgbClr val="6B6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ṡlîḍê">
              <a:extLst>
                <a:ext uri="{FF2B5EF4-FFF2-40B4-BE49-F238E27FC236}">
                  <a16:creationId xmlns:a16="http://schemas.microsoft.com/office/drawing/2014/main" id="{C43AC076-16AF-4337-AC99-49BCE9022AE7}"/>
                </a:ext>
              </a:extLst>
            </p:cNvPr>
            <p:cNvSpPr/>
            <p:nvPr/>
          </p:nvSpPr>
          <p:spPr bwMode="auto">
            <a:xfrm>
              <a:off x="4854575" y="1712913"/>
              <a:ext cx="623888" cy="620713"/>
            </a:xfrm>
            <a:custGeom>
              <a:avLst/>
              <a:gdLst>
                <a:gd name="T0" fmla="*/ 122 w 189"/>
                <a:gd name="T1" fmla="*/ 144 h 188"/>
                <a:gd name="T2" fmla="*/ 121 w 189"/>
                <a:gd name="T3" fmla="*/ 143 h 188"/>
                <a:gd name="T4" fmla="*/ 144 w 189"/>
                <a:gd name="T5" fmla="*/ 90 h 188"/>
                <a:gd name="T6" fmla="*/ 146 w 189"/>
                <a:gd name="T7" fmla="*/ 86 h 188"/>
                <a:gd name="T8" fmla="*/ 149 w 189"/>
                <a:gd name="T9" fmla="*/ 88 h 188"/>
                <a:gd name="T10" fmla="*/ 182 w 189"/>
                <a:gd name="T11" fmla="*/ 80 h 188"/>
                <a:gd name="T12" fmla="*/ 174 w 189"/>
                <a:gd name="T13" fmla="*/ 47 h 188"/>
                <a:gd name="T14" fmla="*/ 157 w 189"/>
                <a:gd name="T15" fmla="*/ 36 h 188"/>
                <a:gd name="T16" fmla="*/ 161 w 189"/>
                <a:gd name="T17" fmla="*/ 32 h 188"/>
                <a:gd name="T18" fmla="*/ 154 w 189"/>
                <a:gd name="T19" fmla="*/ 5 h 188"/>
                <a:gd name="T20" fmla="*/ 128 w 189"/>
                <a:gd name="T21" fmla="*/ 12 h 188"/>
                <a:gd name="T22" fmla="*/ 126 w 189"/>
                <a:gd name="T23" fmla="*/ 18 h 188"/>
                <a:gd name="T24" fmla="*/ 107 w 189"/>
                <a:gd name="T25" fmla="*/ 6 h 188"/>
                <a:gd name="T26" fmla="*/ 75 w 189"/>
                <a:gd name="T27" fmla="*/ 15 h 188"/>
                <a:gd name="T28" fmla="*/ 82 w 189"/>
                <a:gd name="T29" fmla="*/ 47 h 188"/>
                <a:gd name="T30" fmla="*/ 85 w 189"/>
                <a:gd name="T31" fmla="*/ 49 h 188"/>
                <a:gd name="T32" fmla="*/ 82 w 189"/>
                <a:gd name="T33" fmla="*/ 53 h 188"/>
                <a:gd name="T34" fmla="*/ 47 w 189"/>
                <a:gd name="T35" fmla="*/ 98 h 188"/>
                <a:gd name="T36" fmla="*/ 46 w 189"/>
                <a:gd name="T37" fmla="*/ 98 h 188"/>
                <a:gd name="T38" fmla="*/ 0 w 189"/>
                <a:gd name="T39" fmla="*/ 105 h 188"/>
                <a:gd name="T40" fmla="*/ 136 w 189"/>
                <a:gd name="T41" fmla="*/ 188 h 188"/>
                <a:gd name="T42" fmla="*/ 122 w 189"/>
                <a:gd name="T43" fmla="*/ 14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9" h="188">
                  <a:moveTo>
                    <a:pt x="122" y="144"/>
                  </a:moveTo>
                  <a:cubicBezTo>
                    <a:pt x="121" y="143"/>
                    <a:pt x="121" y="143"/>
                    <a:pt x="121" y="143"/>
                  </a:cubicBezTo>
                  <a:cubicBezTo>
                    <a:pt x="144" y="90"/>
                    <a:pt x="144" y="90"/>
                    <a:pt x="144" y="90"/>
                  </a:cubicBezTo>
                  <a:cubicBezTo>
                    <a:pt x="146" y="86"/>
                    <a:pt x="146" y="86"/>
                    <a:pt x="146" y="86"/>
                  </a:cubicBezTo>
                  <a:cubicBezTo>
                    <a:pt x="149" y="88"/>
                    <a:pt x="149" y="88"/>
                    <a:pt x="149" y="88"/>
                  </a:cubicBezTo>
                  <a:cubicBezTo>
                    <a:pt x="159" y="94"/>
                    <a:pt x="175" y="91"/>
                    <a:pt x="182" y="80"/>
                  </a:cubicBezTo>
                  <a:cubicBezTo>
                    <a:pt x="189" y="68"/>
                    <a:pt x="184" y="53"/>
                    <a:pt x="174" y="47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45" y="174"/>
                    <a:pt x="139" y="154"/>
                    <a:pt x="122" y="144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ṣḻide">
              <a:extLst>
                <a:ext uri="{FF2B5EF4-FFF2-40B4-BE49-F238E27FC236}">
                  <a16:creationId xmlns:a16="http://schemas.microsoft.com/office/drawing/2014/main" id="{8511082C-F071-48C7-9E58-C11CEA64427A}"/>
                </a:ext>
              </a:extLst>
            </p:cNvPr>
            <p:cNvSpPr/>
            <p:nvPr/>
          </p:nvSpPr>
          <p:spPr bwMode="auto">
            <a:xfrm>
              <a:off x="4854575" y="1712913"/>
              <a:ext cx="619125" cy="349250"/>
            </a:xfrm>
            <a:custGeom>
              <a:avLst/>
              <a:gdLst>
                <a:gd name="T0" fmla="*/ 174 w 188"/>
                <a:gd name="T1" fmla="*/ 47 h 106"/>
                <a:gd name="T2" fmla="*/ 157 w 188"/>
                <a:gd name="T3" fmla="*/ 36 h 106"/>
                <a:gd name="T4" fmla="*/ 161 w 188"/>
                <a:gd name="T5" fmla="*/ 32 h 106"/>
                <a:gd name="T6" fmla="*/ 154 w 188"/>
                <a:gd name="T7" fmla="*/ 5 h 106"/>
                <a:gd name="T8" fmla="*/ 128 w 188"/>
                <a:gd name="T9" fmla="*/ 12 h 106"/>
                <a:gd name="T10" fmla="*/ 126 w 188"/>
                <a:gd name="T11" fmla="*/ 18 h 106"/>
                <a:gd name="T12" fmla="*/ 107 w 188"/>
                <a:gd name="T13" fmla="*/ 6 h 106"/>
                <a:gd name="T14" fmla="*/ 75 w 188"/>
                <a:gd name="T15" fmla="*/ 15 h 106"/>
                <a:gd name="T16" fmla="*/ 82 w 188"/>
                <a:gd name="T17" fmla="*/ 47 h 106"/>
                <a:gd name="T18" fmla="*/ 85 w 188"/>
                <a:gd name="T19" fmla="*/ 49 h 106"/>
                <a:gd name="T20" fmla="*/ 82 w 188"/>
                <a:gd name="T21" fmla="*/ 53 h 106"/>
                <a:gd name="T22" fmla="*/ 47 w 188"/>
                <a:gd name="T23" fmla="*/ 98 h 106"/>
                <a:gd name="T24" fmla="*/ 46 w 188"/>
                <a:gd name="T25" fmla="*/ 98 h 106"/>
                <a:gd name="T26" fmla="*/ 0 w 188"/>
                <a:gd name="T27" fmla="*/ 105 h 106"/>
                <a:gd name="T28" fmla="*/ 1 w 188"/>
                <a:gd name="T29" fmla="*/ 106 h 106"/>
                <a:gd name="T30" fmla="*/ 183 w 188"/>
                <a:gd name="T31" fmla="*/ 78 h 106"/>
                <a:gd name="T32" fmla="*/ 174 w 188"/>
                <a:gd name="T33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8" h="106">
                  <a:moveTo>
                    <a:pt x="174" y="47"/>
                  </a:move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62" y="100"/>
                    <a:pt x="123" y="90"/>
                    <a:pt x="183" y="78"/>
                  </a:cubicBezTo>
                  <a:cubicBezTo>
                    <a:pt x="188" y="67"/>
                    <a:pt x="184" y="53"/>
                    <a:pt x="174" y="47"/>
                  </a:cubicBezTo>
                  <a:close/>
                </a:path>
              </a:pathLst>
            </a:custGeom>
            <a:solidFill>
              <a:srgbClr val="D62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ś1îḋe">
              <a:extLst>
                <a:ext uri="{FF2B5EF4-FFF2-40B4-BE49-F238E27FC236}">
                  <a16:creationId xmlns:a16="http://schemas.microsoft.com/office/drawing/2014/main" id="{5ED26D74-E029-46D3-B033-5E84150E4035}"/>
                </a:ext>
              </a:extLst>
            </p:cNvPr>
            <p:cNvSpPr/>
            <p:nvPr/>
          </p:nvSpPr>
          <p:spPr bwMode="auto">
            <a:xfrm>
              <a:off x="3297238" y="1574801"/>
              <a:ext cx="1196975" cy="1473200"/>
            </a:xfrm>
            <a:custGeom>
              <a:avLst/>
              <a:gdLst>
                <a:gd name="T0" fmla="*/ 335 w 363"/>
                <a:gd name="T1" fmla="*/ 104 h 447"/>
                <a:gd name="T2" fmla="*/ 233 w 363"/>
                <a:gd name="T3" fmla="*/ 16 h 447"/>
                <a:gd name="T4" fmla="*/ 127 w 363"/>
                <a:gd name="T5" fmla="*/ 23 h 447"/>
                <a:gd name="T6" fmla="*/ 44 w 363"/>
                <a:gd name="T7" fmla="*/ 88 h 447"/>
                <a:gd name="T8" fmla="*/ 25 w 363"/>
                <a:gd name="T9" fmla="*/ 222 h 447"/>
                <a:gd name="T10" fmla="*/ 137 w 363"/>
                <a:gd name="T11" fmla="*/ 351 h 447"/>
                <a:gd name="T12" fmla="*/ 222 w 363"/>
                <a:gd name="T13" fmla="*/ 447 h 447"/>
                <a:gd name="T14" fmla="*/ 280 w 363"/>
                <a:gd name="T15" fmla="*/ 424 h 447"/>
                <a:gd name="T16" fmla="*/ 338 w 363"/>
                <a:gd name="T17" fmla="*/ 402 h 447"/>
                <a:gd name="T18" fmla="*/ 338 w 363"/>
                <a:gd name="T19" fmla="*/ 275 h 447"/>
                <a:gd name="T20" fmla="*/ 335 w 363"/>
                <a:gd name="T21" fmla="*/ 104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3" h="447">
                  <a:moveTo>
                    <a:pt x="335" y="104"/>
                  </a:moveTo>
                  <a:cubicBezTo>
                    <a:pt x="335" y="104"/>
                    <a:pt x="310" y="37"/>
                    <a:pt x="233" y="16"/>
                  </a:cubicBezTo>
                  <a:cubicBezTo>
                    <a:pt x="233" y="16"/>
                    <a:pt x="188" y="0"/>
                    <a:pt x="127" y="23"/>
                  </a:cubicBezTo>
                  <a:cubicBezTo>
                    <a:pt x="66" y="47"/>
                    <a:pt x="44" y="88"/>
                    <a:pt x="44" y="88"/>
                  </a:cubicBezTo>
                  <a:cubicBezTo>
                    <a:pt x="0" y="155"/>
                    <a:pt x="25" y="222"/>
                    <a:pt x="25" y="222"/>
                  </a:cubicBezTo>
                  <a:cubicBezTo>
                    <a:pt x="39" y="279"/>
                    <a:pt x="137" y="351"/>
                    <a:pt x="137" y="351"/>
                  </a:cubicBezTo>
                  <a:cubicBezTo>
                    <a:pt x="189" y="387"/>
                    <a:pt x="222" y="447"/>
                    <a:pt x="222" y="447"/>
                  </a:cubicBezTo>
                  <a:cubicBezTo>
                    <a:pt x="280" y="424"/>
                    <a:pt x="280" y="424"/>
                    <a:pt x="280" y="424"/>
                  </a:cubicBezTo>
                  <a:cubicBezTo>
                    <a:pt x="338" y="402"/>
                    <a:pt x="338" y="402"/>
                    <a:pt x="338" y="402"/>
                  </a:cubicBezTo>
                  <a:cubicBezTo>
                    <a:pt x="338" y="402"/>
                    <a:pt x="323" y="336"/>
                    <a:pt x="338" y="275"/>
                  </a:cubicBezTo>
                  <a:cubicBezTo>
                    <a:pt x="338" y="275"/>
                    <a:pt x="363" y="156"/>
                    <a:pt x="335" y="104"/>
                  </a:cubicBezTo>
                </a:path>
              </a:pathLst>
            </a:custGeom>
            <a:solidFill>
              <a:srgbClr val="FFD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ṥ1îďe">
              <a:extLst>
                <a:ext uri="{FF2B5EF4-FFF2-40B4-BE49-F238E27FC236}">
                  <a16:creationId xmlns:a16="http://schemas.microsoft.com/office/drawing/2014/main" id="{7803FEDD-4E98-491D-A063-A85A7AF11923}"/>
                </a:ext>
              </a:extLst>
            </p:cNvPr>
            <p:cNvSpPr/>
            <p:nvPr/>
          </p:nvSpPr>
          <p:spPr bwMode="auto">
            <a:xfrm>
              <a:off x="3600450" y="1930401"/>
              <a:ext cx="736600" cy="1092200"/>
            </a:xfrm>
            <a:custGeom>
              <a:avLst/>
              <a:gdLst>
                <a:gd name="T0" fmla="*/ 140 w 223"/>
                <a:gd name="T1" fmla="*/ 7 h 331"/>
                <a:gd name="T2" fmla="*/ 119 w 223"/>
                <a:gd name="T3" fmla="*/ 3 h 331"/>
                <a:gd name="T4" fmla="*/ 110 w 223"/>
                <a:gd name="T5" fmla="*/ 53 h 331"/>
                <a:gd name="T6" fmla="*/ 129 w 223"/>
                <a:gd name="T7" fmla="*/ 112 h 331"/>
                <a:gd name="T8" fmla="*/ 98 w 223"/>
                <a:gd name="T9" fmla="*/ 125 h 331"/>
                <a:gd name="T10" fmla="*/ 81 w 223"/>
                <a:gd name="T11" fmla="*/ 92 h 331"/>
                <a:gd name="T12" fmla="*/ 81 w 223"/>
                <a:gd name="T13" fmla="*/ 91 h 331"/>
                <a:gd name="T14" fmla="*/ 36 w 223"/>
                <a:gd name="T15" fmla="*/ 42 h 331"/>
                <a:gd name="T16" fmla="*/ 19 w 223"/>
                <a:gd name="T17" fmla="*/ 44 h 331"/>
                <a:gd name="T18" fmla="*/ 4 w 223"/>
                <a:gd name="T19" fmla="*/ 67 h 331"/>
                <a:gd name="T20" fmla="*/ 17 w 223"/>
                <a:gd name="T21" fmla="*/ 114 h 331"/>
                <a:gd name="T22" fmla="*/ 90 w 223"/>
                <a:gd name="T23" fmla="*/ 139 h 331"/>
                <a:gd name="T24" fmla="*/ 148 w 223"/>
                <a:gd name="T25" fmla="*/ 312 h 331"/>
                <a:gd name="T26" fmla="*/ 152 w 223"/>
                <a:gd name="T27" fmla="*/ 326 h 331"/>
                <a:gd name="T28" fmla="*/ 159 w 223"/>
                <a:gd name="T29" fmla="*/ 330 h 331"/>
                <a:gd name="T30" fmla="*/ 163 w 223"/>
                <a:gd name="T31" fmla="*/ 322 h 331"/>
                <a:gd name="T32" fmla="*/ 126 w 223"/>
                <a:gd name="T33" fmla="*/ 201 h 331"/>
                <a:gd name="T34" fmla="*/ 103 w 223"/>
                <a:gd name="T35" fmla="*/ 136 h 331"/>
                <a:gd name="T36" fmla="*/ 134 w 223"/>
                <a:gd name="T37" fmla="*/ 124 h 331"/>
                <a:gd name="T38" fmla="*/ 146 w 223"/>
                <a:gd name="T39" fmla="*/ 151 h 331"/>
                <a:gd name="T40" fmla="*/ 157 w 223"/>
                <a:gd name="T41" fmla="*/ 178 h 331"/>
                <a:gd name="T42" fmla="*/ 172 w 223"/>
                <a:gd name="T43" fmla="*/ 214 h 331"/>
                <a:gd name="T44" fmla="*/ 211 w 223"/>
                <a:gd name="T45" fmla="*/ 306 h 331"/>
                <a:gd name="T46" fmla="*/ 216 w 223"/>
                <a:gd name="T47" fmla="*/ 310 h 331"/>
                <a:gd name="T48" fmla="*/ 219 w 223"/>
                <a:gd name="T49" fmla="*/ 309 h 331"/>
                <a:gd name="T50" fmla="*/ 222 w 223"/>
                <a:gd name="T51" fmla="*/ 307 h 331"/>
                <a:gd name="T52" fmla="*/ 223 w 223"/>
                <a:gd name="T53" fmla="*/ 301 h 331"/>
                <a:gd name="T54" fmla="*/ 184 w 223"/>
                <a:gd name="T55" fmla="*/ 210 h 331"/>
                <a:gd name="T56" fmla="*/ 154 w 223"/>
                <a:gd name="T57" fmla="*/ 138 h 331"/>
                <a:gd name="T58" fmla="*/ 148 w 223"/>
                <a:gd name="T59" fmla="*/ 124 h 331"/>
                <a:gd name="T60" fmla="*/ 145 w 223"/>
                <a:gd name="T61" fmla="*/ 116 h 331"/>
                <a:gd name="T62" fmla="*/ 168 w 223"/>
                <a:gd name="T63" fmla="*/ 84 h 331"/>
                <a:gd name="T64" fmla="*/ 140 w 223"/>
                <a:gd name="T65" fmla="*/ 7 h 331"/>
                <a:gd name="T66" fmla="*/ 158 w 223"/>
                <a:gd name="T67" fmla="*/ 55 h 331"/>
                <a:gd name="T68" fmla="*/ 139 w 223"/>
                <a:gd name="T69" fmla="*/ 104 h 331"/>
                <a:gd name="T70" fmla="*/ 122 w 223"/>
                <a:gd name="T71" fmla="*/ 49 h 331"/>
                <a:gd name="T72" fmla="*/ 124 w 223"/>
                <a:gd name="T73" fmla="*/ 16 h 331"/>
                <a:gd name="T74" fmla="*/ 126 w 223"/>
                <a:gd name="T75" fmla="*/ 16 h 331"/>
                <a:gd name="T76" fmla="*/ 133 w 223"/>
                <a:gd name="T77" fmla="*/ 17 h 331"/>
                <a:gd name="T78" fmla="*/ 158 w 223"/>
                <a:gd name="T79" fmla="*/ 55 h 331"/>
                <a:gd name="T80" fmla="*/ 85 w 223"/>
                <a:gd name="T81" fmla="*/ 127 h 331"/>
                <a:gd name="T82" fmla="*/ 37 w 223"/>
                <a:gd name="T83" fmla="*/ 117 h 331"/>
                <a:gd name="T84" fmla="*/ 17 w 223"/>
                <a:gd name="T85" fmla="*/ 90 h 331"/>
                <a:gd name="T86" fmla="*/ 16 w 223"/>
                <a:gd name="T87" fmla="*/ 70 h 331"/>
                <a:gd name="T88" fmla="*/ 26 w 223"/>
                <a:gd name="T89" fmla="*/ 56 h 331"/>
                <a:gd name="T90" fmla="*/ 38 w 223"/>
                <a:gd name="T91" fmla="*/ 57 h 331"/>
                <a:gd name="T92" fmla="*/ 63 w 223"/>
                <a:gd name="T93" fmla="*/ 85 h 331"/>
                <a:gd name="T94" fmla="*/ 64 w 223"/>
                <a:gd name="T95" fmla="*/ 87 h 331"/>
                <a:gd name="T96" fmla="*/ 85 w 223"/>
                <a:gd name="T97" fmla="*/ 12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3" h="331">
                  <a:moveTo>
                    <a:pt x="140" y="7"/>
                  </a:moveTo>
                  <a:cubicBezTo>
                    <a:pt x="132" y="1"/>
                    <a:pt x="125" y="0"/>
                    <a:pt x="119" y="3"/>
                  </a:cubicBezTo>
                  <a:cubicBezTo>
                    <a:pt x="107" y="11"/>
                    <a:pt x="107" y="40"/>
                    <a:pt x="110" y="53"/>
                  </a:cubicBezTo>
                  <a:cubicBezTo>
                    <a:pt x="114" y="71"/>
                    <a:pt x="120" y="90"/>
                    <a:pt x="129" y="112"/>
                  </a:cubicBezTo>
                  <a:cubicBezTo>
                    <a:pt x="120" y="118"/>
                    <a:pt x="109" y="123"/>
                    <a:pt x="98" y="125"/>
                  </a:cubicBezTo>
                  <a:cubicBezTo>
                    <a:pt x="93" y="113"/>
                    <a:pt x="87" y="102"/>
                    <a:pt x="81" y="92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73" y="77"/>
                    <a:pt x="56" y="47"/>
                    <a:pt x="36" y="42"/>
                  </a:cubicBezTo>
                  <a:cubicBezTo>
                    <a:pt x="30" y="40"/>
                    <a:pt x="24" y="41"/>
                    <a:pt x="19" y="44"/>
                  </a:cubicBezTo>
                  <a:cubicBezTo>
                    <a:pt x="11" y="49"/>
                    <a:pt x="5" y="57"/>
                    <a:pt x="4" y="67"/>
                  </a:cubicBezTo>
                  <a:cubicBezTo>
                    <a:pt x="0" y="84"/>
                    <a:pt x="8" y="104"/>
                    <a:pt x="17" y="114"/>
                  </a:cubicBezTo>
                  <a:cubicBezTo>
                    <a:pt x="33" y="134"/>
                    <a:pt x="60" y="143"/>
                    <a:pt x="90" y="139"/>
                  </a:cubicBezTo>
                  <a:cubicBezTo>
                    <a:pt x="114" y="195"/>
                    <a:pt x="131" y="254"/>
                    <a:pt x="148" y="312"/>
                  </a:cubicBezTo>
                  <a:cubicBezTo>
                    <a:pt x="152" y="326"/>
                    <a:pt x="152" y="326"/>
                    <a:pt x="152" y="326"/>
                  </a:cubicBezTo>
                  <a:cubicBezTo>
                    <a:pt x="153" y="330"/>
                    <a:pt x="156" y="331"/>
                    <a:pt x="159" y="330"/>
                  </a:cubicBezTo>
                  <a:cubicBezTo>
                    <a:pt x="162" y="329"/>
                    <a:pt x="164" y="326"/>
                    <a:pt x="163" y="322"/>
                  </a:cubicBezTo>
                  <a:cubicBezTo>
                    <a:pt x="152" y="282"/>
                    <a:pt x="140" y="241"/>
                    <a:pt x="126" y="201"/>
                  </a:cubicBezTo>
                  <a:cubicBezTo>
                    <a:pt x="119" y="179"/>
                    <a:pt x="111" y="157"/>
                    <a:pt x="103" y="136"/>
                  </a:cubicBezTo>
                  <a:cubicBezTo>
                    <a:pt x="114" y="133"/>
                    <a:pt x="125" y="129"/>
                    <a:pt x="134" y="124"/>
                  </a:cubicBezTo>
                  <a:cubicBezTo>
                    <a:pt x="138" y="133"/>
                    <a:pt x="142" y="142"/>
                    <a:pt x="146" y="151"/>
                  </a:cubicBezTo>
                  <a:cubicBezTo>
                    <a:pt x="149" y="160"/>
                    <a:pt x="153" y="169"/>
                    <a:pt x="157" y="178"/>
                  </a:cubicBezTo>
                  <a:cubicBezTo>
                    <a:pt x="172" y="214"/>
                    <a:pt x="172" y="214"/>
                    <a:pt x="172" y="214"/>
                  </a:cubicBezTo>
                  <a:cubicBezTo>
                    <a:pt x="185" y="244"/>
                    <a:pt x="198" y="275"/>
                    <a:pt x="211" y="306"/>
                  </a:cubicBezTo>
                  <a:cubicBezTo>
                    <a:pt x="212" y="308"/>
                    <a:pt x="214" y="309"/>
                    <a:pt x="216" y="310"/>
                  </a:cubicBezTo>
                  <a:cubicBezTo>
                    <a:pt x="217" y="310"/>
                    <a:pt x="218" y="310"/>
                    <a:pt x="219" y="309"/>
                  </a:cubicBezTo>
                  <a:cubicBezTo>
                    <a:pt x="220" y="309"/>
                    <a:pt x="221" y="308"/>
                    <a:pt x="222" y="307"/>
                  </a:cubicBezTo>
                  <a:cubicBezTo>
                    <a:pt x="223" y="305"/>
                    <a:pt x="223" y="303"/>
                    <a:pt x="223" y="301"/>
                  </a:cubicBezTo>
                  <a:cubicBezTo>
                    <a:pt x="210" y="271"/>
                    <a:pt x="197" y="240"/>
                    <a:pt x="184" y="210"/>
                  </a:cubicBezTo>
                  <a:cubicBezTo>
                    <a:pt x="174" y="186"/>
                    <a:pt x="164" y="162"/>
                    <a:pt x="154" y="138"/>
                  </a:cubicBezTo>
                  <a:cubicBezTo>
                    <a:pt x="152" y="133"/>
                    <a:pt x="150" y="128"/>
                    <a:pt x="148" y="124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56" y="108"/>
                    <a:pt x="164" y="97"/>
                    <a:pt x="168" y="84"/>
                  </a:cubicBezTo>
                  <a:cubicBezTo>
                    <a:pt x="177" y="57"/>
                    <a:pt x="165" y="25"/>
                    <a:pt x="140" y="7"/>
                  </a:cubicBezTo>
                  <a:moveTo>
                    <a:pt x="158" y="55"/>
                  </a:moveTo>
                  <a:cubicBezTo>
                    <a:pt x="161" y="73"/>
                    <a:pt x="155" y="91"/>
                    <a:pt x="139" y="104"/>
                  </a:cubicBezTo>
                  <a:cubicBezTo>
                    <a:pt x="133" y="88"/>
                    <a:pt x="126" y="69"/>
                    <a:pt x="122" y="49"/>
                  </a:cubicBezTo>
                  <a:cubicBezTo>
                    <a:pt x="120" y="39"/>
                    <a:pt x="118" y="21"/>
                    <a:pt x="124" y="16"/>
                  </a:cubicBezTo>
                  <a:cubicBezTo>
                    <a:pt x="125" y="16"/>
                    <a:pt x="125" y="16"/>
                    <a:pt x="126" y="16"/>
                  </a:cubicBezTo>
                  <a:cubicBezTo>
                    <a:pt x="127" y="15"/>
                    <a:pt x="130" y="15"/>
                    <a:pt x="133" y="17"/>
                  </a:cubicBezTo>
                  <a:cubicBezTo>
                    <a:pt x="145" y="22"/>
                    <a:pt x="155" y="41"/>
                    <a:pt x="158" y="55"/>
                  </a:cubicBezTo>
                  <a:moveTo>
                    <a:pt x="85" y="127"/>
                  </a:moveTo>
                  <a:cubicBezTo>
                    <a:pt x="67" y="129"/>
                    <a:pt x="50" y="126"/>
                    <a:pt x="37" y="117"/>
                  </a:cubicBezTo>
                  <a:cubicBezTo>
                    <a:pt x="28" y="110"/>
                    <a:pt x="20" y="100"/>
                    <a:pt x="17" y="90"/>
                  </a:cubicBezTo>
                  <a:cubicBezTo>
                    <a:pt x="15" y="83"/>
                    <a:pt x="15" y="77"/>
                    <a:pt x="16" y="70"/>
                  </a:cubicBezTo>
                  <a:cubicBezTo>
                    <a:pt x="17" y="64"/>
                    <a:pt x="21" y="58"/>
                    <a:pt x="26" y="56"/>
                  </a:cubicBezTo>
                  <a:cubicBezTo>
                    <a:pt x="30" y="54"/>
                    <a:pt x="34" y="54"/>
                    <a:pt x="38" y="57"/>
                  </a:cubicBezTo>
                  <a:cubicBezTo>
                    <a:pt x="48" y="63"/>
                    <a:pt x="56" y="75"/>
                    <a:pt x="63" y="85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71" y="98"/>
                    <a:pt x="78" y="111"/>
                    <a:pt x="85" y="127"/>
                  </a:cubicBezTo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$ļîḋè">
              <a:extLst>
                <a:ext uri="{FF2B5EF4-FFF2-40B4-BE49-F238E27FC236}">
                  <a16:creationId xmlns:a16="http://schemas.microsoft.com/office/drawing/2014/main" id="{00F703F6-CA13-4D42-8F43-9313CB05793E}"/>
                </a:ext>
              </a:extLst>
            </p:cNvPr>
            <p:cNvSpPr/>
            <p:nvPr/>
          </p:nvSpPr>
          <p:spPr bwMode="auto">
            <a:xfrm>
              <a:off x="4025900" y="2903538"/>
              <a:ext cx="419100" cy="214313"/>
            </a:xfrm>
            <a:custGeom>
              <a:avLst/>
              <a:gdLst>
                <a:gd name="T0" fmla="*/ 5 w 127"/>
                <a:gd name="T1" fmla="*/ 43 h 65"/>
                <a:gd name="T2" fmla="*/ 114 w 127"/>
                <a:gd name="T3" fmla="*/ 1 h 65"/>
                <a:gd name="T4" fmla="*/ 123 w 127"/>
                <a:gd name="T5" fmla="*/ 5 h 65"/>
                <a:gd name="T6" fmla="*/ 126 w 127"/>
                <a:gd name="T7" fmla="*/ 14 h 65"/>
                <a:gd name="T8" fmla="*/ 122 w 127"/>
                <a:gd name="T9" fmla="*/ 23 h 65"/>
                <a:gd name="T10" fmla="*/ 13 w 127"/>
                <a:gd name="T11" fmla="*/ 64 h 65"/>
                <a:gd name="T12" fmla="*/ 4 w 127"/>
                <a:gd name="T13" fmla="*/ 60 h 65"/>
                <a:gd name="T14" fmla="*/ 1 w 127"/>
                <a:gd name="T15" fmla="*/ 52 h 65"/>
                <a:gd name="T16" fmla="*/ 5 w 127"/>
                <a:gd name="T17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65">
                  <a:moveTo>
                    <a:pt x="5" y="43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7" y="0"/>
                    <a:pt x="121" y="2"/>
                    <a:pt x="123" y="5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7"/>
                    <a:pt x="126" y="21"/>
                    <a:pt x="122" y="2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9" y="65"/>
                    <a:pt x="6" y="64"/>
                    <a:pt x="4" y="6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48"/>
                    <a:pt x="1" y="44"/>
                    <a:pt x="5" y="4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ṩ1îḋé">
              <a:extLst>
                <a:ext uri="{FF2B5EF4-FFF2-40B4-BE49-F238E27FC236}">
                  <a16:creationId xmlns:a16="http://schemas.microsoft.com/office/drawing/2014/main" id="{3EDED8C6-D595-4FA2-B906-3FBC30EAB3D4}"/>
                </a:ext>
              </a:extLst>
            </p:cNvPr>
            <p:cNvSpPr/>
            <p:nvPr/>
          </p:nvSpPr>
          <p:spPr bwMode="auto">
            <a:xfrm>
              <a:off x="4056063" y="2989263"/>
              <a:ext cx="434975" cy="300038"/>
            </a:xfrm>
            <a:custGeom>
              <a:avLst/>
              <a:gdLst>
                <a:gd name="T0" fmla="*/ 0 w 132"/>
                <a:gd name="T1" fmla="*/ 47 h 91"/>
                <a:gd name="T2" fmla="*/ 122 w 132"/>
                <a:gd name="T3" fmla="*/ 0 h 91"/>
                <a:gd name="T4" fmla="*/ 78 w 132"/>
                <a:gd name="T5" fmla="*/ 70 h 91"/>
                <a:gd name="T6" fmla="*/ 0 w 132"/>
                <a:gd name="T7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91">
                  <a:moveTo>
                    <a:pt x="0" y="47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2" y="0"/>
                    <a:pt x="132" y="49"/>
                    <a:pt x="78" y="70"/>
                  </a:cubicBezTo>
                  <a:cubicBezTo>
                    <a:pt x="24" y="91"/>
                    <a:pt x="0" y="47"/>
                    <a:pt x="0" y="47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ṧḷíḋe">
              <a:extLst>
                <a:ext uri="{FF2B5EF4-FFF2-40B4-BE49-F238E27FC236}">
                  <a16:creationId xmlns:a16="http://schemas.microsoft.com/office/drawing/2014/main" id="{4670F55D-7C7E-4D93-A27F-0E7140F24636}"/>
                </a:ext>
              </a:extLst>
            </p:cNvPr>
            <p:cNvSpPr/>
            <p:nvPr/>
          </p:nvSpPr>
          <p:spPr bwMode="auto">
            <a:xfrm>
              <a:off x="3795713" y="1657351"/>
              <a:ext cx="615950" cy="550863"/>
            </a:xfrm>
            <a:custGeom>
              <a:avLst/>
              <a:gdLst>
                <a:gd name="T0" fmla="*/ 8 w 187"/>
                <a:gd name="T1" fmla="*/ 29 h 167"/>
                <a:gd name="T2" fmla="*/ 110 w 187"/>
                <a:gd name="T3" fmla="*/ 55 h 167"/>
                <a:gd name="T4" fmla="*/ 141 w 187"/>
                <a:gd name="T5" fmla="*/ 147 h 167"/>
                <a:gd name="T6" fmla="*/ 158 w 187"/>
                <a:gd name="T7" fmla="*/ 158 h 167"/>
                <a:gd name="T8" fmla="*/ 131 w 187"/>
                <a:gd name="T9" fmla="*/ 44 h 167"/>
                <a:gd name="T10" fmla="*/ 6 w 187"/>
                <a:gd name="T11" fmla="*/ 18 h 167"/>
                <a:gd name="T12" fmla="*/ 8 w 187"/>
                <a:gd name="T13" fmla="*/ 2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67">
                  <a:moveTo>
                    <a:pt x="8" y="29"/>
                  </a:moveTo>
                  <a:cubicBezTo>
                    <a:pt x="45" y="29"/>
                    <a:pt x="80" y="30"/>
                    <a:pt x="110" y="55"/>
                  </a:cubicBezTo>
                  <a:cubicBezTo>
                    <a:pt x="138" y="79"/>
                    <a:pt x="150" y="112"/>
                    <a:pt x="141" y="147"/>
                  </a:cubicBezTo>
                  <a:cubicBezTo>
                    <a:pt x="138" y="157"/>
                    <a:pt x="151" y="167"/>
                    <a:pt x="158" y="158"/>
                  </a:cubicBezTo>
                  <a:cubicBezTo>
                    <a:pt x="187" y="124"/>
                    <a:pt x="159" y="69"/>
                    <a:pt x="131" y="44"/>
                  </a:cubicBezTo>
                  <a:cubicBezTo>
                    <a:pt x="99" y="14"/>
                    <a:pt x="47" y="0"/>
                    <a:pt x="6" y="18"/>
                  </a:cubicBezTo>
                  <a:cubicBezTo>
                    <a:pt x="0" y="20"/>
                    <a:pt x="3" y="29"/>
                    <a:pt x="8" y="29"/>
                  </a:cubicBezTo>
                </a:path>
              </a:pathLst>
            </a:custGeom>
            <a:solidFill>
              <a:srgbClr val="F7C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ṩlïdé">
              <a:extLst>
                <a:ext uri="{FF2B5EF4-FFF2-40B4-BE49-F238E27FC236}">
                  <a16:creationId xmlns:a16="http://schemas.microsoft.com/office/drawing/2014/main" id="{A0BF2EB1-A8AF-49E9-A74E-01DFC7402ED5}"/>
                </a:ext>
              </a:extLst>
            </p:cNvPr>
            <p:cNvSpPr/>
            <p:nvPr/>
          </p:nvSpPr>
          <p:spPr bwMode="auto">
            <a:xfrm>
              <a:off x="3357563" y="1611313"/>
              <a:ext cx="887413" cy="1120775"/>
            </a:xfrm>
            <a:custGeom>
              <a:avLst/>
              <a:gdLst>
                <a:gd name="T0" fmla="*/ 120 w 269"/>
                <a:gd name="T1" fmla="*/ 340 h 340"/>
                <a:gd name="T2" fmla="*/ 119 w 269"/>
                <a:gd name="T3" fmla="*/ 340 h 340"/>
                <a:gd name="T4" fmla="*/ 119 w 269"/>
                <a:gd name="T5" fmla="*/ 340 h 340"/>
                <a:gd name="T6" fmla="*/ 269 w 269"/>
                <a:gd name="T7" fmla="*/ 32 h 340"/>
                <a:gd name="T8" fmla="*/ 269 w 269"/>
                <a:gd name="T9" fmla="*/ 32 h 340"/>
                <a:gd name="T10" fmla="*/ 269 w 269"/>
                <a:gd name="T11" fmla="*/ 32 h 340"/>
                <a:gd name="T12" fmla="*/ 269 w 269"/>
                <a:gd name="T13" fmla="*/ 32 h 340"/>
                <a:gd name="T14" fmla="*/ 269 w 269"/>
                <a:gd name="T15" fmla="*/ 32 h 340"/>
                <a:gd name="T16" fmla="*/ 269 w 269"/>
                <a:gd name="T17" fmla="*/ 32 h 340"/>
                <a:gd name="T18" fmla="*/ 269 w 269"/>
                <a:gd name="T19" fmla="*/ 31 h 340"/>
                <a:gd name="T20" fmla="*/ 268 w 269"/>
                <a:gd name="T21" fmla="*/ 31 h 340"/>
                <a:gd name="T22" fmla="*/ 268 w 269"/>
                <a:gd name="T23" fmla="*/ 31 h 340"/>
                <a:gd name="T24" fmla="*/ 268 w 269"/>
                <a:gd name="T25" fmla="*/ 31 h 340"/>
                <a:gd name="T26" fmla="*/ 222 w 269"/>
                <a:gd name="T27" fmla="*/ 8 h 340"/>
                <a:gd name="T28" fmla="*/ 222 w 269"/>
                <a:gd name="T29" fmla="*/ 8 h 340"/>
                <a:gd name="T30" fmla="*/ 222 w 269"/>
                <a:gd name="T31" fmla="*/ 8 h 340"/>
                <a:gd name="T32" fmla="*/ 221 w 269"/>
                <a:gd name="T33" fmla="*/ 7 h 340"/>
                <a:gd name="T34" fmla="*/ 221 w 269"/>
                <a:gd name="T35" fmla="*/ 7 h 340"/>
                <a:gd name="T36" fmla="*/ 221 w 269"/>
                <a:gd name="T37" fmla="*/ 7 h 340"/>
                <a:gd name="T38" fmla="*/ 220 w 269"/>
                <a:gd name="T39" fmla="*/ 7 h 340"/>
                <a:gd name="T40" fmla="*/ 220 w 269"/>
                <a:gd name="T41" fmla="*/ 7 h 340"/>
                <a:gd name="T42" fmla="*/ 220 w 269"/>
                <a:gd name="T43" fmla="*/ 7 h 340"/>
                <a:gd name="T44" fmla="*/ 220 w 269"/>
                <a:gd name="T45" fmla="*/ 7 h 340"/>
                <a:gd name="T46" fmla="*/ 220 w 269"/>
                <a:gd name="T47" fmla="*/ 7 h 340"/>
                <a:gd name="T48" fmla="*/ 220 w 269"/>
                <a:gd name="T49" fmla="*/ 7 h 340"/>
                <a:gd name="T50" fmla="*/ 219 w 269"/>
                <a:gd name="T51" fmla="*/ 7 h 340"/>
                <a:gd name="T52" fmla="*/ 219 w 269"/>
                <a:gd name="T53" fmla="*/ 7 h 340"/>
                <a:gd name="T54" fmla="*/ 219 w 269"/>
                <a:gd name="T55" fmla="*/ 6 h 340"/>
                <a:gd name="T56" fmla="*/ 219 w 269"/>
                <a:gd name="T57" fmla="*/ 6 h 340"/>
                <a:gd name="T58" fmla="*/ 219 w 269"/>
                <a:gd name="T59" fmla="*/ 6 h 340"/>
                <a:gd name="T60" fmla="*/ 218 w 269"/>
                <a:gd name="T61" fmla="*/ 6 h 340"/>
                <a:gd name="T62" fmla="*/ 218 w 269"/>
                <a:gd name="T63" fmla="*/ 6 h 340"/>
                <a:gd name="T64" fmla="*/ 218 w 269"/>
                <a:gd name="T65" fmla="*/ 6 h 340"/>
                <a:gd name="T66" fmla="*/ 218 w 269"/>
                <a:gd name="T67" fmla="*/ 6 h 340"/>
                <a:gd name="T68" fmla="*/ 217 w 269"/>
                <a:gd name="T69" fmla="*/ 6 h 340"/>
                <a:gd name="T70" fmla="*/ 217 w 269"/>
                <a:gd name="T71" fmla="*/ 6 h 340"/>
                <a:gd name="T72" fmla="*/ 217 w 269"/>
                <a:gd name="T73" fmla="*/ 6 h 340"/>
                <a:gd name="T74" fmla="*/ 217 w 269"/>
                <a:gd name="T75" fmla="*/ 6 h 340"/>
                <a:gd name="T76" fmla="*/ 217 w 269"/>
                <a:gd name="T77" fmla="*/ 6 h 340"/>
                <a:gd name="T78" fmla="*/ 217 w 269"/>
                <a:gd name="T79" fmla="*/ 6 h 340"/>
                <a:gd name="T80" fmla="*/ 216 w 269"/>
                <a:gd name="T81" fmla="*/ 6 h 340"/>
                <a:gd name="T82" fmla="*/ 216 w 269"/>
                <a:gd name="T83" fmla="*/ 6 h 340"/>
                <a:gd name="T84" fmla="*/ 216 w 269"/>
                <a:gd name="T85" fmla="*/ 6 h 340"/>
                <a:gd name="T86" fmla="*/ 216 w 269"/>
                <a:gd name="T87" fmla="*/ 6 h 340"/>
                <a:gd name="T88" fmla="*/ 216 w 269"/>
                <a:gd name="T89" fmla="*/ 6 h 340"/>
                <a:gd name="T90" fmla="*/ 216 w 269"/>
                <a:gd name="T91" fmla="*/ 6 h 340"/>
                <a:gd name="T92" fmla="*/ 215 w 269"/>
                <a:gd name="T93" fmla="*/ 5 h 340"/>
                <a:gd name="T94" fmla="*/ 215 w 269"/>
                <a:gd name="T95" fmla="*/ 5 h 340"/>
                <a:gd name="T96" fmla="*/ 109 w 269"/>
                <a:gd name="T97" fmla="*/ 12 h 340"/>
                <a:gd name="T98" fmla="*/ 0 w 269"/>
                <a:gd name="T99" fmla="*/ 163 h 340"/>
                <a:gd name="T100" fmla="*/ 109 w 269"/>
                <a:gd name="T101" fmla="*/ 12 h 340"/>
                <a:gd name="T102" fmla="*/ 175 w 269"/>
                <a:gd name="T103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69" h="340">
                  <a:moveTo>
                    <a:pt x="120" y="340"/>
                  </a:moveTo>
                  <a:cubicBezTo>
                    <a:pt x="120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moveTo>
                    <a:pt x="119" y="340"/>
                  </a:move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1"/>
                  </a:moveTo>
                  <a:cubicBezTo>
                    <a:pt x="269" y="31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moveTo>
                    <a:pt x="268" y="31"/>
                  </a:move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moveTo>
                    <a:pt x="222" y="8"/>
                  </a:moveTo>
                  <a:cubicBezTo>
                    <a:pt x="241" y="13"/>
                    <a:pt x="256" y="22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moveTo>
                    <a:pt x="222" y="8"/>
                  </a:move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moveTo>
                    <a:pt x="221" y="7"/>
                  </a:moveTo>
                  <a:cubicBezTo>
                    <a:pt x="222" y="7"/>
                    <a:pt x="222" y="7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0" y="7"/>
                  </a:moveTo>
                  <a:cubicBezTo>
                    <a:pt x="220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19" y="7"/>
                  </a:moveTo>
                  <a:cubicBezTo>
                    <a:pt x="219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moveTo>
                    <a:pt x="219" y="7"/>
                  </a:move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5" y="6"/>
                  </a:moveTo>
                  <a:cubicBezTo>
                    <a:pt x="215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moveTo>
                    <a:pt x="215" y="5"/>
                  </a:move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39"/>
                    <a:pt x="5" y="108"/>
                    <a:pt x="26" y="77"/>
                  </a:cubicBezTo>
                  <a:cubicBezTo>
                    <a:pt x="26" y="77"/>
                    <a:pt x="48" y="36"/>
                    <a:pt x="109" y="12"/>
                  </a:cubicBezTo>
                  <a:cubicBezTo>
                    <a:pt x="135" y="3"/>
                    <a:pt x="157" y="0"/>
                    <a:pt x="175" y="0"/>
                  </a:cubicBezTo>
                  <a:cubicBezTo>
                    <a:pt x="175" y="0"/>
                    <a:pt x="175" y="0"/>
                    <a:pt x="175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i$ḷîḋe">
              <a:extLst>
                <a:ext uri="{FF2B5EF4-FFF2-40B4-BE49-F238E27FC236}">
                  <a16:creationId xmlns:a16="http://schemas.microsoft.com/office/drawing/2014/main" id="{0AE8BDB0-8BA0-49D6-8B07-35A9E62E584F}"/>
                </a:ext>
              </a:extLst>
            </p:cNvPr>
            <p:cNvSpPr/>
            <p:nvPr/>
          </p:nvSpPr>
          <p:spPr bwMode="auto">
            <a:xfrm>
              <a:off x="3990975" y="2986088"/>
              <a:ext cx="9525" cy="12700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4 h 4"/>
                <a:gd name="T4" fmla="*/ 3 w 3"/>
                <a:gd name="T5" fmla="*/ 4 h 4"/>
                <a:gd name="T6" fmla="*/ 0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1" y="1"/>
                    <a:pt x="0" y="0"/>
                  </a:cubicBezTo>
                </a:path>
              </a:pathLst>
            </a:custGeom>
            <a:solidFill>
              <a:srgbClr val="CE3D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ṧľiḋe">
              <a:extLst>
                <a:ext uri="{FF2B5EF4-FFF2-40B4-BE49-F238E27FC236}">
                  <a16:creationId xmlns:a16="http://schemas.microsoft.com/office/drawing/2014/main" id="{6D1EEDB8-A0C8-4E00-AFD5-389D7DCD1DDF}"/>
                </a:ext>
              </a:extLst>
            </p:cNvPr>
            <p:cNvSpPr/>
            <p:nvPr/>
          </p:nvSpPr>
          <p:spPr bwMode="auto">
            <a:xfrm>
              <a:off x="4000500" y="2998788"/>
              <a:ext cx="15875" cy="26988"/>
            </a:xfrm>
            <a:custGeom>
              <a:avLst/>
              <a:gdLst>
                <a:gd name="T0" fmla="*/ 0 w 5"/>
                <a:gd name="T1" fmla="*/ 0 h 8"/>
                <a:gd name="T2" fmla="*/ 0 w 5"/>
                <a:gd name="T3" fmla="*/ 0 h 8"/>
                <a:gd name="T4" fmla="*/ 5 w 5"/>
                <a:gd name="T5" fmla="*/ 8 h 8"/>
                <a:gd name="T6" fmla="*/ 5 w 5"/>
                <a:gd name="T7" fmla="*/ 8 h 8"/>
                <a:gd name="T8" fmla="*/ 0 w 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3"/>
                    <a:pt x="3" y="6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3" y="6"/>
                    <a:pt x="2" y="3"/>
                    <a:pt x="0" y="0"/>
                  </a:cubicBezTo>
                </a:path>
              </a:pathLst>
            </a:custGeom>
            <a:solidFill>
              <a:srgbClr val="EFDF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šľîḍé">
              <a:extLst>
                <a:ext uri="{FF2B5EF4-FFF2-40B4-BE49-F238E27FC236}">
                  <a16:creationId xmlns:a16="http://schemas.microsoft.com/office/drawing/2014/main" id="{9D02DE7F-5BEB-41EB-9419-12AD9C494203}"/>
                </a:ext>
              </a:extLst>
            </p:cNvPr>
            <p:cNvSpPr/>
            <p:nvPr/>
          </p:nvSpPr>
          <p:spPr bwMode="auto">
            <a:xfrm>
              <a:off x="3357563" y="1611313"/>
              <a:ext cx="1004888" cy="1414463"/>
            </a:xfrm>
            <a:custGeom>
              <a:avLst/>
              <a:gdLst>
                <a:gd name="T0" fmla="*/ 200 w 305"/>
                <a:gd name="T1" fmla="*/ 298 h 429"/>
                <a:gd name="T2" fmla="*/ 220 w 305"/>
                <a:gd name="T3" fmla="*/ 248 h 429"/>
                <a:gd name="T4" fmla="*/ 100 w 305"/>
                <a:gd name="T5" fmla="*/ 153 h 429"/>
                <a:gd name="T6" fmla="*/ 111 w 305"/>
                <a:gd name="T7" fmla="*/ 214 h 429"/>
                <a:gd name="T8" fmla="*/ 138 w 305"/>
                <a:gd name="T9" fmla="*/ 184 h 429"/>
                <a:gd name="T10" fmla="*/ 105 w 305"/>
                <a:gd name="T11" fmla="*/ 152 h 429"/>
                <a:gd name="T12" fmla="*/ 198 w 305"/>
                <a:gd name="T13" fmla="*/ 113 h 429"/>
                <a:gd name="T14" fmla="*/ 232 w 305"/>
                <a:gd name="T15" fmla="*/ 152 h 429"/>
                <a:gd name="T16" fmla="*/ 175 w 305"/>
                <a:gd name="T17" fmla="*/ 0 h 429"/>
                <a:gd name="T18" fmla="*/ 0 w 305"/>
                <a:gd name="T19" fmla="*/ 163 h 429"/>
                <a:gd name="T20" fmla="*/ 119 w 305"/>
                <a:gd name="T21" fmla="*/ 340 h 429"/>
                <a:gd name="T22" fmla="*/ 120 w 305"/>
                <a:gd name="T23" fmla="*/ 340 h 429"/>
                <a:gd name="T24" fmla="*/ 200 w 305"/>
                <a:gd name="T25" fmla="*/ 429 h 429"/>
                <a:gd name="T26" fmla="*/ 149 w 305"/>
                <a:gd name="T27" fmla="*/ 237 h 429"/>
                <a:gd name="T28" fmla="*/ 93 w 305"/>
                <a:gd name="T29" fmla="*/ 141 h 429"/>
                <a:gd name="T30" fmla="*/ 155 w 305"/>
                <a:gd name="T31" fmla="*/ 188 h 429"/>
                <a:gd name="T32" fmla="*/ 203 w 305"/>
                <a:gd name="T33" fmla="*/ 209 h 429"/>
                <a:gd name="T34" fmla="*/ 200 w 305"/>
                <a:gd name="T35" fmla="*/ 98 h 429"/>
                <a:gd name="T36" fmla="*/ 219 w 305"/>
                <a:gd name="T37" fmla="*/ 213 h 429"/>
                <a:gd name="T38" fmla="*/ 275 w 305"/>
                <a:gd name="T39" fmla="*/ 123 h 429"/>
                <a:gd name="T40" fmla="*/ 139 w 305"/>
                <a:gd name="T41" fmla="*/ 32 h 429"/>
                <a:gd name="T42" fmla="*/ 291 w 305"/>
                <a:gd name="T43" fmla="*/ 94 h 429"/>
                <a:gd name="T44" fmla="*/ 269 w 305"/>
                <a:gd name="T45" fmla="*/ 32 h 429"/>
                <a:gd name="T46" fmla="*/ 269 w 305"/>
                <a:gd name="T47" fmla="*/ 32 h 429"/>
                <a:gd name="T48" fmla="*/ 269 w 305"/>
                <a:gd name="T49" fmla="*/ 32 h 429"/>
                <a:gd name="T50" fmla="*/ 268 w 305"/>
                <a:gd name="T51" fmla="*/ 31 h 429"/>
                <a:gd name="T52" fmla="*/ 222 w 305"/>
                <a:gd name="T53" fmla="*/ 8 h 429"/>
                <a:gd name="T54" fmla="*/ 222 w 305"/>
                <a:gd name="T55" fmla="*/ 8 h 429"/>
                <a:gd name="T56" fmla="*/ 221 w 305"/>
                <a:gd name="T57" fmla="*/ 7 h 429"/>
                <a:gd name="T58" fmla="*/ 221 w 305"/>
                <a:gd name="T59" fmla="*/ 7 h 429"/>
                <a:gd name="T60" fmla="*/ 220 w 305"/>
                <a:gd name="T61" fmla="*/ 7 h 429"/>
                <a:gd name="T62" fmla="*/ 220 w 305"/>
                <a:gd name="T63" fmla="*/ 7 h 429"/>
                <a:gd name="T64" fmla="*/ 219 w 305"/>
                <a:gd name="T65" fmla="*/ 7 h 429"/>
                <a:gd name="T66" fmla="*/ 219 w 305"/>
                <a:gd name="T67" fmla="*/ 6 h 429"/>
                <a:gd name="T68" fmla="*/ 218 w 305"/>
                <a:gd name="T69" fmla="*/ 6 h 429"/>
                <a:gd name="T70" fmla="*/ 218 w 305"/>
                <a:gd name="T71" fmla="*/ 6 h 429"/>
                <a:gd name="T72" fmla="*/ 217 w 305"/>
                <a:gd name="T73" fmla="*/ 6 h 429"/>
                <a:gd name="T74" fmla="*/ 217 w 305"/>
                <a:gd name="T75" fmla="*/ 6 h 429"/>
                <a:gd name="T76" fmla="*/ 217 w 305"/>
                <a:gd name="T77" fmla="*/ 6 h 429"/>
                <a:gd name="T78" fmla="*/ 216 w 305"/>
                <a:gd name="T79" fmla="*/ 6 h 429"/>
                <a:gd name="T80" fmla="*/ 216 w 305"/>
                <a:gd name="T81" fmla="*/ 6 h 429"/>
                <a:gd name="T82" fmla="*/ 215 w 305"/>
                <a:gd name="T83" fmla="*/ 5 h 429"/>
                <a:gd name="T84" fmla="*/ 215 w 305"/>
                <a:gd name="T85" fmla="*/ 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5" h="429">
                  <a:moveTo>
                    <a:pt x="208" y="221"/>
                  </a:moveTo>
                  <a:cubicBezTo>
                    <a:pt x="199" y="226"/>
                    <a:pt x="188" y="230"/>
                    <a:pt x="177" y="233"/>
                  </a:cubicBezTo>
                  <a:cubicBezTo>
                    <a:pt x="185" y="254"/>
                    <a:pt x="193" y="276"/>
                    <a:pt x="200" y="298"/>
                  </a:cubicBezTo>
                  <a:cubicBezTo>
                    <a:pt x="202" y="304"/>
                    <a:pt x="205" y="311"/>
                    <a:pt x="207" y="318"/>
                  </a:cubicBezTo>
                  <a:cubicBezTo>
                    <a:pt x="211" y="296"/>
                    <a:pt x="216" y="275"/>
                    <a:pt x="222" y="253"/>
                  </a:cubicBezTo>
                  <a:cubicBezTo>
                    <a:pt x="221" y="252"/>
                    <a:pt x="220" y="250"/>
                    <a:pt x="220" y="248"/>
                  </a:cubicBezTo>
                  <a:cubicBezTo>
                    <a:pt x="216" y="239"/>
                    <a:pt x="212" y="230"/>
                    <a:pt x="208" y="221"/>
                  </a:cubicBezTo>
                  <a:moveTo>
                    <a:pt x="105" y="152"/>
                  </a:moveTo>
                  <a:cubicBezTo>
                    <a:pt x="103" y="152"/>
                    <a:pt x="102" y="152"/>
                    <a:pt x="100" y="153"/>
                  </a:cubicBezTo>
                  <a:cubicBezTo>
                    <a:pt x="95" y="155"/>
                    <a:pt x="91" y="161"/>
                    <a:pt x="90" y="167"/>
                  </a:cubicBezTo>
                  <a:cubicBezTo>
                    <a:pt x="89" y="174"/>
                    <a:pt x="89" y="180"/>
                    <a:pt x="91" y="187"/>
                  </a:cubicBezTo>
                  <a:cubicBezTo>
                    <a:pt x="94" y="197"/>
                    <a:pt x="102" y="207"/>
                    <a:pt x="111" y="214"/>
                  </a:cubicBezTo>
                  <a:cubicBezTo>
                    <a:pt x="122" y="221"/>
                    <a:pt x="135" y="225"/>
                    <a:pt x="150" y="225"/>
                  </a:cubicBezTo>
                  <a:cubicBezTo>
                    <a:pt x="153" y="225"/>
                    <a:pt x="156" y="225"/>
                    <a:pt x="159" y="224"/>
                  </a:cubicBezTo>
                  <a:cubicBezTo>
                    <a:pt x="152" y="208"/>
                    <a:pt x="145" y="195"/>
                    <a:pt x="138" y="184"/>
                  </a:cubicBezTo>
                  <a:cubicBezTo>
                    <a:pt x="137" y="182"/>
                    <a:pt x="137" y="182"/>
                    <a:pt x="137" y="182"/>
                  </a:cubicBezTo>
                  <a:cubicBezTo>
                    <a:pt x="130" y="172"/>
                    <a:pt x="122" y="160"/>
                    <a:pt x="112" y="154"/>
                  </a:cubicBezTo>
                  <a:cubicBezTo>
                    <a:pt x="110" y="152"/>
                    <a:pt x="107" y="152"/>
                    <a:pt x="105" y="152"/>
                  </a:cubicBezTo>
                  <a:moveTo>
                    <a:pt x="202" y="112"/>
                  </a:moveTo>
                  <a:cubicBezTo>
                    <a:pt x="201" y="112"/>
                    <a:pt x="200" y="112"/>
                    <a:pt x="200" y="113"/>
                  </a:cubicBezTo>
                  <a:cubicBezTo>
                    <a:pt x="199" y="113"/>
                    <a:pt x="199" y="113"/>
                    <a:pt x="198" y="113"/>
                  </a:cubicBezTo>
                  <a:cubicBezTo>
                    <a:pt x="192" y="118"/>
                    <a:pt x="194" y="136"/>
                    <a:pt x="196" y="146"/>
                  </a:cubicBezTo>
                  <a:cubicBezTo>
                    <a:pt x="200" y="166"/>
                    <a:pt x="207" y="185"/>
                    <a:pt x="213" y="201"/>
                  </a:cubicBezTo>
                  <a:cubicBezTo>
                    <a:pt x="229" y="188"/>
                    <a:pt x="235" y="170"/>
                    <a:pt x="232" y="152"/>
                  </a:cubicBezTo>
                  <a:cubicBezTo>
                    <a:pt x="229" y="138"/>
                    <a:pt x="219" y="119"/>
                    <a:pt x="207" y="114"/>
                  </a:cubicBezTo>
                  <a:cubicBezTo>
                    <a:pt x="205" y="113"/>
                    <a:pt x="203" y="112"/>
                    <a:pt x="202" y="112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91"/>
                    <a:pt x="7" y="211"/>
                    <a:pt x="7" y="211"/>
                  </a:cubicBezTo>
                  <a:cubicBezTo>
                    <a:pt x="21" y="268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cubicBezTo>
                    <a:pt x="153" y="364"/>
                    <a:pt x="178" y="396"/>
                    <a:pt x="192" y="417"/>
                  </a:cubicBezTo>
                  <a:cubicBezTo>
                    <a:pt x="193" y="418"/>
                    <a:pt x="194" y="420"/>
                    <a:pt x="195" y="421"/>
                  </a:cubicBezTo>
                  <a:cubicBezTo>
                    <a:pt x="197" y="424"/>
                    <a:pt x="198" y="427"/>
                    <a:pt x="200" y="429"/>
                  </a:cubicBezTo>
                  <a:cubicBezTo>
                    <a:pt x="198" y="401"/>
                    <a:pt x="199" y="373"/>
                    <a:pt x="203" y="345"/>
                  </a:cubicBezTo>
                  <a:cubicBezTo>
                    <a:pt x="191" y="308"/>
                    <a:pt x="179" y="271"/>
                    <a:pt x="164" y="236"/>
                  </a:cubicBezTo>
                  <a:cubicBezTo>
                    <a:pt x="159" y="236"/>
                    <a:pt x="154" y="237"/>
                    <a:pt x="149" y="237"/>
                  </a:cubicBezTo>
                  <a:cubicBezTo>
                    <a:pt x="125" y="237"/>
                    <a:pt x="104" y="228"/>
                    <a:pt x="91" y="211"/>
                  </a:cubicBezTo>
                  <a:cubicBezTo>
                    <a:pt x="82" y="201"/>
                    <a:pt x="74" y="181"/>
                    <a:pt x="78" y="164"/>
                  </a:cubicBezTo>
                  <a:cubicBezTo>
                    <a:pt x="79" y="154"/>
                    <a:pt x="85" y="146"/>
                    <a:pt x="93" y="141"/>
                  </a:cubicBezTo>
                  <a:cubicBezTo>
                    <a:pt x="96" y="139"/>
                    <a:pt x="100" y="138"/>
                    <a:pt x="104" y="138"/>
                  </a:cubicBezTo>
                  <a:cubicBezTo>
                    <a:pt x="106" y="138"/>
                    <a:pt x="108" y="138"/>
                    <a:pt x="110" y="139"/>
                  </a:cubicBezTo>
                  <a:cubicBezTo>
                    <a:pt x="130" y="144"/>
                    <a:pt x="147" y="174"/>
                    <a:pt x="155" y="188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61" y="199"/>
                    <a:pt x="167" y="210"/>
                    <a:pt x="172" y="222"/>
                  </a:cubicBezTo>
                  <a:cubicBezTo>
                    <a:pt x="183" y="220"/>
                    <a:pt x="194" y="215"/>
                    <a:pt x="203" y="209"/>
                  </a:cubicBezTo>
                  <a:cubicBezTo>
                    <a:pt x="194" y="187"/>
                    <a:pt x="188" y="168"/>
                    <a:pt x="184" y="150"/>
                  </a:cubicBezTo>
                  <a:cubicBezTo>
                    <a:pt x="181" y="137"/>
                    <a:pt x="181" y="108"/>
                    <a:pt x="193" y="100"/>
                  </a:cubicBezTo>
                  <a:cubicBezTo>
                    <a:pt x="195" y="99"/>
                    <a:pt x="197" y="98"/>
                    <a:pt x="200" y="98"/>
                  </a:cubicBezTo>
                  <a:cubicBezTo>
                    <a:pt x="204" y="98"/>
                    <a:pt x="209" y="100"/>
                    <a:pt x="214" y="104"/>
                  </a:cubicBezTo>
                  <a:cubicBezTo>
                    <a:pt x="239" y="122"/>
                    <a:pt x="251" y="154"/>
                    <a:pt x="242" y="181"/>
                  </a:cubicBezTo>
                  <a:cubicBezTo>
                    <a:pt x="238" y="194"/>
                    <a:pt x="230" y="205"/>
                    <a:pt x="219" y="213"/>
                  </a:cubicBezTo>
                  <a:cubicBezTo>
                    <a:pt x="222" y="221"/>
                    <a:pt x="222" y="221"/>
                    <a:pt x="222" y="221"/>
                  </a:cubicBezTo>
                  <a:cubicBezTo>
                    <a:pt x="224" y="225"/>
                    <a:pt x="226" y="230"/>
                    <a:pt x="228" y="235"/>
                  </a:cubicBezTo>
                  <a:cubicBezTo>
                    <a:pt x="240" y="197"/>
                    <a:pt x="256" y="159"/>
                    <a:pt x="275" y="123"/>
                  </a:cubicBezTo>
                  <a:cubicBezTo>
                    <a:pt x="272" y="102"/>
                    <a:pt x="260" y="84"/>
                    <a:pt x="243" y="69"/>
                  </a:cubicBezTo>
                  <a:cubicBezTo>
                    <a:pt x="213" y="44"/>
                    <a:pt x="178" y="43"/>
                    <a:pt x="141" y="43"/>
                  </a:cubicBezTo>
                  <a:cubicBezTo>
                    <a:pt x="136" y="43"/>
                    <a:pt x="133" y="34"/>
                    <a:pt x="139" y="32"/>
                  </a:cubicBezTo>
                  <a:cubicBezTo>
                    <a:pt x="151" y="26"/>
                    <a:pt x="165" y="24"/>
                    <a:pt x="178" y="24"/>
                  </a:cubicBezTo>
                  <a:cubicBezTo>
                    <a:pt x="210" y="24"/>
                    <a:pt x="242" y="37"/>
                    <a:pt x="264" y="58"/>
                  </a:cubicBezTo>
                  <a:cubicBezTo>
                    <a:pt x="274" y="67"/>
                    <a:pt x="284" y="79"/>
                    <a:pt x="291" y="94"/>
                  </a:cubicBezTo>
                  <a:cubicBezTo>
                    <a:pt x="296" y="86"/>
                    <a:pt x="300" y="78"/>
                    <a:pt x="305" y="70"/>
                  </a:cubicBezTo>
                  <a:cubicBezTo>
                    <a:pt x="297" y="59"/>
                    <a:pt x="286" y="45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cubicBezTo>
                    <a:pt x="215" y="6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4" y="5"/>
                    <a:pt x="199" y="0"/>
                    <a:pt x="175" y="0"/>
                  </a:cubicBezTo>
                </a:path>
              </a:pathLst>
            </a:custGeom>
            <a:solidFill>
              <a:srgbClr val="EFD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şḻíḑè">
              <a:extLst>
                <a:ext uri="{FF2B5EF4-FFF2-40B4-BE49-F238E27FC236}">
                  <a16:creationId xmlns:a16="http://schemas.microsoft.com/office/drawing/2014/main" id="{A93A8C20-1982-47D8-B599-980E4B287F48}"/>
                </a:ext>
              </a:extLst>
            </p:cNvPr>
            <p:cNvSpPr/>
            <p:nvPr/>
          </p:nvSpPr>
          <p:spPr bwMode="auto">
            <a:xfrm>
              <a:off x="3600450" y="1933576"/>
              <a:ext cx="584200" cy="814388"/>
            </a:xfrm>
            <a:custGeom>
              <a:avLst/>
              <a:gdLst>
                <a:gd name="T0" fmla="*/ 76 w 177"/>
                <a:gd name="T1" fmla="*/ 127 h 247"/>
                <a:gd name="T2" fmla="*/ 37 w 177"/>
                <a:gd name="T3" fmla="*/ 116 h 247"/>
                <a:gd name="T4" fmla="*/ 17 w 177"/>
                <a:gd name="T5" fmla="*/ 89 h 247"/>
                <a:gd name="T6" fmla="*/ 16 w 177"/>
                <a:gd name="T7" fmla="*/ 69 h 247"/>
                <a:gd name="T8" fmla="*/ 26 w 177"/>
                <a:gd name="T9" fmla="*/ 55 h 247"/>
                <a:gd name="T10" fmla="*/ 31 w 177"/>
                <a:gd name="T11" fmla="*/ 54 h 247"/>
                <a:gd name="T12" fmla="*/ 38 w 177"/>
                <a:gd name="T13" fmla="*/ 56 h 247"/>
                <a:gd name="T14" fmla="*/ 63 w 177"/>
                <a:gd name="T15" fmla="*/ 84 h 247"/>
                <a:gd name="T16" fmla="*/ 64 w 177"/>
                <a:gd name="T17" fmla="*/ 86 h 247"/>
                <a:gd name="T18" fmla="*/ 85 w 177"/>
                <a:gd name="T19" fmla="*/ 126 h 247"/>
                <a:gd name="T20" fmla="*/ 76 w 177"/>
                <a:gd name="T21" fmla="*/ 127 h 247"/>
                <a:gd name="T22" fmla="*/ 139 w 177"/>
                <a:gd name="T23" fmla="*/ 103 h 247"/>
                <a:gd name="T24" fmla="*/ 122 w 177"/>
                <a:gd name="T25" fmla="*/ 48 h 247"/>
                <a:gd name="T26" fmla="*/ 124 w 177"/>
                <a:gd name="T27" fmla="*/ 15 h 247"/>
                <a:gd name="T28" fmla="*/ 126 w 177"/>
                <a:gd name="T29" fmla="*/ 15 h 247"/>
                <a:gd name="T30" fmla="*/ 128 w 177"/>
                <a:gd name="T31" fmla="*/ 14 h 247"/>
                <a:gd name="T32" fmla="*/ 133 w 177"/>
                <a:gd name="T33" fmla="*/ 16 h 247"/>
                <a:gd name="T34" fmla="*/ 158 w 177"/>
                <a:gd name="T35" fmla="*/ 54 h 247"/>
                <a:gd name="T36" fmla="*/ 139 w 177"/>
                <a:gd name="T37" fmla="*/ 103 h 247"/>
                <a:gd name="T38" fmla="*/ 126 w 177"/>
                <a:gd name="T39" fmla="*/ 0 h 247"/>
                <a:gd name="T40" fmla="*/ 119 w 177"/>
                <a:gd name="T41" fmla="*/ 2 h 247"/>
                <a:gd name="T42" fmla="*/ 110 w 177"/>
                <a:gd name="T43" fmla="*/ 52 h 247"/>
                <a:gd name="T44" fmla="*/ 129 w 177"/>
                <a:gd name="T45" fmla="*/ 111 h 247"/>
                <a:gd name="T46" fmla="*/ 98 w 177"/>
                <a:gd name="T47" fmla="*/ 124 h 247"/>
                <a:gd name="T48" fmla="*/ 81 w 177"/>
                <a:gd name="T49" fmla="*/ 91 h 247"/>
                <a:gd name="T50" fmla="*/ 81 w 177"/>
                <a:gd name="T51" fmla="*/ 90 h 247"/>
                <a:gd name="T52" fmla="*/ 36 w 177"/>
                <a:gd name="T53" fmla="*/ 41 h 247"/>
                <a:gd name="T54" fmla="*/ 30 w 177"/>
                <a:gd name="T55" fmla="*/ 40 h 247"/>
                <a:gd name="T56" fmla="*/ 19 w 177"/>
                <a:gd name="T57" fmla="*/ 43 h 247"/>
                <a:gd name="T58" fmla="*/ 4 w 177"/>
                <a:gd name="T59" fmla="*/ 66 h 247"/>
                <a:gd name="T60" fmla="*/ 17 w 177"/>
                <a:gd name="T61" fmla="*/ 113 h 247"/>
                <a:gd name="T62" fmla="*/ 75 w 177"/>
                <a:gd name="T63" fmla="*/ 139 h 247"/>
                <a:gd name="T64" fmla="*/ 90 w 177"/>
                <a:gd name="T65" fmla="*/ 138 h 247"/>
                <a:gd name="T66" fmla="*/ 129 w 177"/>
                <a:gd name="T67" fmla="*/ 247 h 247"/>
                <a:gd name="T68" fmla="*/ 133 w 177"/>
                <a:gd name="T69" fmla="*/ 220 h 247"/>
                <a:gd name="T70" fmla="*/ 126 w 177"/>
                <a:gd name="T71" fmla="*/ 200 h 247"/>
                <a:gd name="T72" fmla="*/ 103 w 177"/>
                <a:gd name="T73" fmla="*/ 135 h 247"/>
                <a:gd name="T74" fmla="*/ 134 w 177"/>
                <a:gd name="T75" fmla="*/ 123 h 247"/>
                <a:gd name="T76" fmla="*/ 146 w 177"/>
                <a:gd name="T77" fmla="*/ 150 h 247"/>
                <a:gd name="T78" fmla="*/ 148 w 177"/>
                <a:gd name="T79" fmla="*/ 155 h 247"/>
                <a:gd name="T80" fmla="*/ 154 w 177"/>
                <a:gd name="T81" fmla="*/ 137 h 247"/>
                <a:gd name="T82" fmla="*/ 148 w 177"/>
                <a:gd name="T83" fmla="*/ 123 h 247"/>
                <a:gd name="T84" fmla="*/ 145 w 177"/>
                <a:gd name="T85" fmla="*/ 115 h 247"/>
                <a:gd name="T86" fmla="*/ 168 w 177"/>
                <a:gd name="T87" fmla="*/ 83 h 247"/>
                <a:gd name="T88" fmla="*/ 140 w 177"/>
                <a:gd name="T89" fmla="*/ 6 h 247"/>
                <a:gd name="T90" fmla="*/ 126 w 177"/>
                <a:gd name="T9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7" h="247">
                  <a:moveTo>
                    <a:pt x="76" y="127"/>
                  </a:moveTo>
                  <a:cubicBezTo>
                    <a:pt x="61" y="127"/>
                    <a:pt x="48" y="123"/>
                    <a:pt x="37" y="116"/>
                  </a:cubicBezTo>
                  <a:cubicBezTo>
                    <a:pt x="28" y="109"/>
                    <a:pt x="20" y="99"/>
                    <a:pt x="17" y="89"/>
                  </a:cubicBezTo>
                  <a:cubicBezTo>
                    <a:pt x="15" y="82"/>
                    <a:pt x="15" y="76"/>
                    <a:pt x="16" y="69"/>
                  </a:cubicBezTo>
                  <a:cubicBezTo>
                    <a:pt x="17" y="63"/>
                    <a:pt x="21" y="57"/>
                    <a:pt x="26" y="55"/>
                  </a:cubicBezTo>
                  <a:cubicBezTo>
                    <a:pt x="28" y="54"/>
                    <a:pt x="29" y="54"/>
                    <a:pt x="31" y="54"/>
                  </a:cubicBezTo>
                  <a:cubicBezTo>
                    <a:pt x="33" y="54"/>
                    <a:pt x="36" y="54"/>
                    <a:pt x="38" y="56"/>
                  </a:cubicBezTo>
                  <a:cubicBezTo>
                    <a:pt x="48" y="62"/>
                    <a:pt x="56" y="74"/>
                    <a:pt x="63" y="84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1" y="97"/>
                    <a:pt x="78" y="110"/>
                    <a:pt x="85" y="126"/>
                  </a:cubicBezTo>
                  <a:cubicBezTo>
                    <a:pt x="82" y="127"/>
                    <a:pt x="79" y="127"/>
                    <a:pt x="76" y="127"/>
                  </a:cubicBezTo>
                  <a:moveTo>
                    <a:pt x="139" y="103"/>
                  </a:moveTo>
                  <a:cubicBezTo>
                    <a:pt x="133" y="87"/>
                    <a:pt x="126" y="68"/>
                    <a:pt x="122" y="48"/>
                  </a:cubicBezTo>
                  <a:cubicBezTo>
                    <a:pt x="120" y="38"/>
                    <a:pt x="118" y="20"/>
                    <a:pt x="124" y="15"/>
                  </a:cubicBezTo>
                  <a:cubicBezTo>
                    <a:pt x="125" y="15"/>
                    <a:pt x="125" y="15"/>
                    <a:pt x="126" y="15"/>
                  </a:cubicBezTo>
                  <a:cubicBezTo>
                    <a:pt x="126" y="14"/>
                    <a:pt x="127" y="14"/>
                    <a:pt x="128" y="14"/>
                  </a:cubicBezTo>
                  <a:cubicBezTo>
                    <a:pt x="129" y="14"/>
                    <a:pt x="131" y="15"/>
                    <a:pt x="133" y="16"/>
                  </a:cubicBezTo>
                  <a:cubicBezTo>
                    <a:pt x="145" y="21"/>
                    <a:pt x="155" y="40"/>
                    <a:pt x="158" y="54"/>
                  </a:cubicBezTo>
                  <a:cubicBezTo>
                    <a:pt x="161" y="72"/>
                    <a:pt x="155" y="90"/>
                    <a:pt x="139" y="103"/>
                  </a:cubicBezTo>
                  <a:moveTo>
                    <a:pt x="126" y="0"/>
                  </a:moveTo>
                  <a:cubicBezTo>
                    <a:pt x="123" y="0"/>
                    <a:pt x="121" y="1"/>
                    <a:pt x="119" y="2"/>
                  </a:cubicBezTo>
                  <a:cubicBezTo>
                    <a:pt x="107" y="10"/>
                    <a:pt x="107" y="39"/>
                    <a:pt x="110" y="52"/>
                  </a:cubicBezTo>
                  <a:cubicBezTo>
                    <a:pt x="114" y="70"/>
                    <a:pt x="120" y="89"/>
                    <a:pt x="129" y="111"/>
                  </a:cubicBezTo>
                  <a:cubicBezTo>
                    <a:pt x="120" y="117"/>
                    <a:pt x="109" y="122"/>
                    <a:pt x="98" y="124"/>
                  </a:cubicBezTo>
                  <a:cubicBezTo>
                    <a:pt x="93" y="112"/>
                    <a:pt x="87" y="101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73" y="76"/>
                    <a:pt x="56" y="46"/>
                    <a:pt x="36" y="41"/>
                  </a:cubicBezTo>
                  <a:cubicBezTo>
                    <a:pt x="34" y="40"/>
                    <a:pt x="32" y="40"/>
                    <a:pt x="30" y="40"/>
                  </a:cubicBezTo>
                  <a:cubicBezTo>
                    <a:pt x="26" y="40"/>
                    <a:pt x="22" y="41"/>
                    <a:pt x="19" y="43"/>
                  </a:cubicBezTo>
                  <a:cubicBezTo>
                    <a:pt x="11" y="48"/>
                    <a:pt x="5" y="56"/>
                    <a:pt x="4" y="66"/>
                  </a:cubicBezTo>
                  <a:cubicBezTo>
                    <a:pt x="0" y="83"/>
                    <a:pt x="8" y="103"/>
                    <a:pt x="17" y="113"/>
                  </a:cubicBezTo>
                  <a:cubicBezTo>
                    <a:pt x="30" y="130"/>
                    <a:pt x="51" y="139"/>
                    <a:pt x="75" y="139"/>
                  </a:cubicBezTo>
                  <a:cubicBezTo>
                    <a:pt x="80" y="139"/>
                    <a:pt x="85" y="138"/>
                    <a:pt x="90" y="138"/>
                  </a:cubicBezTo>
                  <a:cubicBezTo>
                    <a:pt x="105" y="173"/>
                    <a:pt x="117" y="210"/>
                    <a:pt x="129" y="247"/>
                  </a:cubicBezTo>
                  <a:cubicBezTo>
                    <a:pt x="130" y="238"/>
                    <a:pt x="131" y="229"/>
                    <a:pt x="133" y="220"/>
                  </a:cubicBezTo>
                  <a:cubicBezTo>
                    <a:pt x="131" y="213"/>
                    <a:pt x="128" y="206"/>
                    <a:pt x="126" y="200"/>
                  </a:cubicBezTo>
                  <a:cubicBezTo>
                    <a:pt x="119" y="178"/>
                    <a:pt x="111" y="156"/>
                    <a:pt x="103" y="135"/>
                  </a:cubicBezTo>
                  <a:cubicBezTo>
                    <a:pt x="114" y="132"/>
                    <a:pt x="125" y="128"/>
                    <a:pt x="134" y="123"/>
                  </a:cubicBezTo>
                  <a:cubicBezTo>
                    <a:pt x="138" y="132"/>
                    <a:pt x="142" y="141"/>
                    <a:pt x="146" y="150"/>
                  </a:cubicBezTo>
                  <a:cubicBezTo>
                    <a:pt x="146" y="152"/>
                    <a:pt x="147" y="154"/>
                    <a:pt x="148" y="155"/>
                  </a:cubicBezTo>
                  <a:cubicBezTo>
                    <a:pt x="150" y="149"/>
                    <a:pt x="152" y="143"/>
                    <a:pt x="154" y="137"/>
                  </a:cubicBezTo>
                  <a:cubicBezTo>
                    <a:pt x="152" y="132"/>
                    <a:pt x="150" y="127"/>
                    <a:pt x="148" y="123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56" y="107"/>
                    <a:pt x="164" y="96"/>
                    <a:pt x="168" y="83"/>
                  </a:cubicBezTo>
                  <a:cubicBezTo>
                    <a:pt x="177" y="56"/>
                    <a:pt x="165" y="24"/>
                    <a:pt x="140" y="6"/>
                  </a:cubicBezTo>
                  <a:cubicBezTo>
                    <a:pt x="135" y="2"/>
                    <a:pt x="130" y="0"/>
                    <a:pt x="126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ṣlïḓé">
              <a:extLst>
                <a:ext uri="{FF2B5EF4-FFF2-40B4-BE49-F238E27FC236}">
                  <a16:creationId xmlns:a16="http://schemas.microsoft.com/office/drawing/2014/main" id="{B65DFFDD-DB46-40F4-80FA-CFBDF89A72BF}"/>
                </a:ext>
              </a:extLst>
            </p:cNvPr>
            <p:cNvSpPr/>
            <p:nvPr/>
          </p:nvSpPr>
          <p:spPr bwMode="auto">
            <a:xfrm>
              <a:off x="3795713" y="1690688"/>
              <a:ext cx="520700" cy="325438"/>
            </a:xfrm>
            <a:custGeom>
              <a:avLst/>
              <a:gdLst>
                <a:gd name="T0" fmla="*/ 45 w 158"/>
                <a:gd name="T1" fmla="*/ 0 h 99"/>
                <a:gd name="T2" fmla="*/ 6 w 158"/>
                <a:gd name="T3" fmla="*/ 8 h 99"/>
                <a:gd name="T4" fmla="*/ 8 w 158"/>
                <a:gd name="T5" fmla="*/ 19 h 99"/>
                <a:gd name="T6" fmla="*/ 110 w 158"/>
                <a:gd name="T7" fmla="*/ 45 h 99"/>
                <a:gd name="T8" fmla="*/ 142 w 158"/>
                <a:gd name="T9" fmla="*/ 99 h 99"/>
                <a:gd name="T10" fmla="*/ 158 w 158"/>
                <a:gd name="T11" fmla="*/ 70 h 99"/>
                <a:gd name="T12" fmla="*/ 131 w 158"/>
                <a:gd name="T13" fmla="*/ 34 h 99"/>
                <a:gd name="T14" fmla="*/ 45 w 158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99">
                  <a:moveTo>
                    <a:pt x="45" y="0"/>
                  </a:moveTo>
                  <a:cubicBezTo>
                    <a:pt x="32" y="0"/>
                    <a:pt x="18" y="2"/>
                    <a:pt x="6" y="8"/>
                  </a:cubicBezTo>
                  <a:cubicBezTo>
                    <a:pt x="0" y="10"/>
                    <a:pt x="3" y="19"/>
                    <a:pt x="8" y="19"/>
                  </a:cubicBezTo>
                  <a:cubicBezTo>
                    <a:pt x="45" y="19"/>
                    <a:pt x="80" y="20"/>
                    <a:pt x="110" y="45"/>
                  </a:cubicBezTo>
                  <a:cubicBezTo>
                    <a:pt x="127" y="60"/>
                    <a:pt x="139" y="78"/>
                    <a:pt x="142" y="99"/>
                  </a:cubicBezTo>
                  <a:cubicBezTo>
                    <a:pt x="147" y="89"/>
                    <a:pt x="153" y="79"/>
                    <a:pt x="158" y="70"/>
                  </a:cubicBezTo>
                  <a:cubicBezTo>
                    <a:pt x="151" y="55"/>
                    <a:pt x="141" y="43"/>
                    <a:pt x="131" y="34"/>
                  </a:cubicBezTo>
                  <a:cubicBezTo>
                    <a:pt x="109" y="13"/>
                    <a:pt x="77" y="0"/>
                    <a:pt x="45" y="0"/>
                  </a:cubicBezTo>
                </a:path>
              </a:pathLst>
            </a:custGeom>
            <a:solidFill>
              <a:srgbClr val="E8B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ṣ1ïḍe">
              <a:extLst>
                <a:ext uri="{FF2B5EF4-FFF2-40B4-BE49-F238E27FC236}">
                  <a16:creationId xmlns:a16="http://schemas.microsoft.com/office/drawing/2014/main" id="{A1FCEAF7-A5C4-4684-A37E-C810194E9FA6}"/>
                </a:ext>
              </a:extLst>
            </p:cNvPr>
            <p:cNvSpPr/>
            <p:nvPr/>
          </p:nvSpPr>
          <p:spPr bwMode="auto">
            <a:xfrm>
              <a:off x="2878138" y="1620838"/>
              <a:ext cx="515938" cy="263525"/>
            </a:xfrm>
            <a:custGeom>
              <a:avLst/>
              <a:gdLst>
                <a:gd name="T0" fmla="*/ 154 w 156"/>
                <a:gd name="T1" fmla="*/ 70 h 80"/>
                <a:gd name="T2" fmla="*/ 129 w 156"/>
                <a:gd name="T3" fmla="*/ 52 h 80"/>
                <a:gd name="T4" fmla="*/ 94 w 156"/>
                <a:gd name="T5" fmla="*/ 34 h 80"/>
                <a:gd name="T6" fmla="*/ 24 w 156"/>
                <a:gd name="T7" fmla="*/ 4 h 80"/>
                <a:gd name="T8" fmla="*/ 14 w 156"/>
                <a:gd name="T9" fmla="*/ 29 h 80"/>
                <a:gd name="T10" fmla="*/ 85 w 156"/>
                <a:gd name="T11" fmla="*/ 56 h 80"/>
                <a:gd name="T12" fmla="*/ 119 w 156"/>
                <a:gd name="T13" fmla="*/ 69 h 80"/>
                <a:gd name="T14" fmla="*/ 151 w 156"/>
                <a:gd name="T15" fmla="*/ 78 h 80"/>
                <a:gd name="T16" fmla="*/ 154 w 156"/>
                <a:gd name="T17" fmla="*/ 7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80">
                  <a:moveTo>
                    <a:pt x="154" y="70"/>
                  </a:moveTo>
                  <a:cubicBezTo>
                    <a:pt x="149" y="61"/>
                    <a:pt x="138" y="56"/>
                    <a:pt x="129" y="52"/>
                  </a:cubicBezTo>
                  <a:cubicBezTo>
                    <a:pt x="117" y="45"/>
                    <a:pt x="105" y="39"/>
                    <a:pt x="94" y="34"/>
                  </a:cubicBezTo>
                  <a:cubicBezTo>
                    <a:pt x="71" y="22"/>
                    <a:pt x="48" y="12"/>
                    <a:pt x="24" y="4"/>
                  </a:cubicBezTo>
                  <a:cubicBezTo>
                    <a:pt x="10" y="0"/>
                    <a:pt x="0" y="23"/>
                    <a:pt x="14" y="29"/>
                  </a:cubicBezTo>
                  <a:cubicBezTo>
                    <a:pt x="37" y="39"/>
                    <a:pt x="61" y="47"/>
                    <a:pt x="85" y="56"/>
                  </a:cubicBezTo>
                  <a:cubicBezTo>
                    <a:pt x="96" y="61"/>
                    <a:pt x="108" y="65"/>
                    <a:pt x="119" y="69"/>
                  </a:cubicBezTo>
                  <a:cubicBezTo>
                    <a:pt x="129" y="73"/>
                    <a:pt x="140" y="80"/>
                    <a:pt x="151" y="78"/>
                  </a:cubicBezTo>
                  <a:cubicBezTo>
                    <a:pt x="154" y="77"/>
                    <a:pt x="156" y="73"/>
                    <a:pt x="154" y="70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ş1ïḍé">
              <a:extLst>
                <a:ext uri="{FF2B5EF4-FFF2-40B4-BE49-F238E27FC236}">
                  <a16:creationId xmlns:a16="http://schemas.microsoft.com/office/drawing/2014/main" id="{71617003-7757-45E6-A0F1-3B7CA61BBA49}"/>
                </a:ext>
              </a:extLst>
            </p:cNvPr>
            <p:cNvSpPr/>
            <p:nvPr/>
          </p:nvSpPr>
          <p:spPr bwMode="auto">
            <a:xfrm>
              <a:off x="2924175" y="1838326"/>
              <a:ext cx="373063" cy="138113"/>
            </a:xfrm>
            <a:custGeom>
              <a:avLst/>
              <a:gdLst>
                <a:gd name="T0" fmla="*/ 108 w 113"/>
                <a:gd name="T1" fmla="*/ 28 h 42"/>
                <a:gd name="T2" fmla="*/ 65 w 113"/>
                <a:gd name="T3" fmla="*/ 10 h 42"/>
                <a:gd name="T4" fmla="*/ 16 w 113"/>
                <a:gd name="T5" fmla="*/ 1 h 42"/>
                <a:gd name="T6" fmla="*/ 13 w 113"/>
                <a:gd name="T7" fmla="*/ 24 h 42"/>
                <a:gd name="T8" fmla="*/ 59 w 113"/>
                <a:gd name="T9" fmla="*/ 32 h 42"/>
                <a:gd name="T10" fmla="*/ 103 w 113"/>
                <a:gd name="T11" fmla="*/ 40 h 42"/>
                <a:gd name="T12" fmla="*/ 108 w 113"/>
                <a:gd name="T13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2">
                  <a:moveTo>
                    <a:pt x="108" y="28"/>
                  </a:moveTo>
                  <a:cubicBezTo>
                    <a:pt x="97" y="18"/>
                    <a:pt x="79" y="14"/>
                    <a:pt x="65" y="10"/>
                  </a:cubicBezTo>
                  <a:cubicBezTo>
                    <a:pt x="49" y="6"/>
                    <a:pt x="33" y="2"/>
                    <a:pt x="16" y="1"/>
                  </a:cubicBezTo>
                  <a:cubicBezTo>
                    <a:pt x="2" y="0"/>
                    <a:pt x="0" y="22"/>
                    <a:pt x="13" y="24"/>
                  </a:cubicBezTo>
                  <a:cubicBezTo>
                    <a:pt x="28" y="27"/>
                    <a:pt x="44" y="29"/>
                    <a:pt x="59" y="32"/>
                  </a:cubicBezTo>
                  <a:cubicBezTo>
                    <a:pt x="73" y="35"/>
                    <a:pt x="89" y="42"/>
                    <a:pt x="103" y="40"/>
                  </a:cubicBezTo>
                  <a:cubicBezTo>
                    <a:pt x="109" y="40"/>
                    <a:pt x="113" y="33"/>
                    <a:pt x="108" y="28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šľîḋè">
              <a:extLst>
                <a:ext uri="{FF2B5EF4-FFF2-40B4-BE49-F238E27FC236}">
                  <a16:creationId xmlns:a16="http://schemas.microsoft.com/office/drawing/2014/main" id="{DD2B7380-A22F-4566-BBE8-E6135123A906}"/>
                </a:ext>
              </a:extLst>
            </p:cNvPr>
            <p:cNvSpPr/>
            <p:nvPr/>
          </p:nvSpPr>
          <p:spPr bwMode="auto">
            <a:xfrm>
              <a:off x="3201988" y="1522413"/>
              <a:ext cx="187325" cy="223838"/>
            </a:xfrm>
            <a:custGeom>
              <a:avLst/>
              <a:gdLst>
                <a:gd name="T0" fmla="*/ 54 w 57"/>
                <a:gd name="T1" fmla="*/ 53 h 68"/>
                <a:gd name="T2" fmla="*/ 53 w 57"/>
                <a:gd name="T3" fmla="*/ 53 h 68"/>
                <a:gd name="T4" fmla="*/ 57 w 57"/>
                <a:gd name="T5" fmla="*/ 57 h 68"/>
                <a:gd name="T6" fmla="*/ 45 w 57"/>
                <a:gd name="T7" fmla="*/ 37 h 68"/>
                <a:gd name="T8" fmla="*/ 29 w 57"/>
                <a:gd name="T9" fmla="*/ 14 h 68"/>
                <a:gd name="T10" fmla="*/ 11 w 57"/>
                <a:gd name="T11" fmla="*/ 28 h 68"/>
                <a:gd name="T12" fmla="*/ 40 w 57"/>
                <a:gd name="T13" fmla="*/ 62 h 68"/>
                <a:gd name="T14" fmla="*/ 57 w 57"/>
                <a:gd name="T15" fmla="*/ 58 h 68"/>
                <a:gd name="T16" fmla="*/ 54 w 57"/>
                <a:gd name="T17" fmla="*/ 5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68">
                  <a:moveTo>
                    <a:pt x="54" y="53"/>
                  </a:moveTo>
                  <a:cubicBezTo>
                    <a:pt x="53" y="53"/>
                    <a:pt x="53" y="53"/>
                    <a:pt x="53" y="53"/>
                  </a:cubicBezTo>
                  <a:cubicBezTo>
                    <a:pt x="55" y="54"/>
                    <a:pt x="56" y="56"/>
                    <a:pt x="57" y="57"/>
                  </a:cubicBezTo>
                  <a:cubicBezTo>
                    <a:pt x="54" y="50"/>
                    <a:pt x="49" y="44"/>
                    <a:pt x="45" y="37"/>
                  </a:cubicBezTo>
                  <a:cubicBezTo>
                    <a:pt x="40" y="29"/>
                    <a:pt x="35" y="21"/>
                    <a:pt x="29" y="14"/>
                  </a:cubicBezTo>
                  <a:cubicBezTo>
                    <a:pt x="19" y="0"/>
                    <a:pt x="0" y="14"/>
                    <a:pt x="11" y="28"/>
                  </a:cubicBezTo>
                  <a:cubicBezTo>
                    <a:pt x="20" y="39"/>
                    <a:pt x="29" y="52"/>
                    <a:pt x="40" y="62"/>
                  </a:cubicBezTo>
                  <a:cubicBezTo>
                    <a:pt x="46" y="67"/>
                    <a:pt x="56" y="68"/>
                    <a:pt x="57" y="58"/>
                  </a:cubicBezTo>
                  <a:cubicBezTo>
                    <a:pt x="57" y="56"/>
                    <a:pt x="56" y="54"/>
                    <a:pt x="54" y="5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S1îḓe">
              <a:extLst>
                <a:ext uri="{FF2B5EF4-FFF2-40B4-BE49-F238E27FC236}">
                  <a16:creationId xmlns:a16="http://schemas.microsoft.com/office/drawing/2014/main" id="{2969225D-FF94-4201-A710-58688D585FF8}"/>
                </a:ext>
              </a:extLst>
            </p:cNvPr>
            <p:cNvSpPr/>
            <p:nvPr/>
          </p:nvSpPr>
          <p:spPr bwMode="auto">
            <a:xfrm>
              <a:off x="4214813" y="1169988"/>
              <a:ext cx="368300" cy="454025"/>
            </a:xfrm>
            <a:custGeom>
              <a:avLst/>
              <a:gdLst>
                <a:gd name="T0" fmla="*/ 0 w 112"/>
                <a:gd name="T1" fmla="*/ 131 h 138"/>
                <a:gd name="T2" fmla="*/ 13 w 112"/>
                <a:gd name="T3" fmla="*/ 103 h 138"/>
                <a:gd name="T4" fmla="*/ 35 w 112"/>
                <a:gd name="T5" fmla="*/ 70 h 138"/>
                <a:gd name="T6" fmla="*/ 82 w 112"/>
                <a:gd name="T7" fmla="*/ 11 h 138"/>
                <a:gd name="T8" fmla="*/ 102 w 112"/>
                <a:gd name="T9" fmla="*/ 27 h 138"/>
                <a:gd name="T10" fmla="*/ 54 w 112"/>
                <a:gd name="T11" fmla="*/ 85 h 138"/>
                <a:gd name="T12" fmla="*/ 30 w 112"/>
                <a:gd name="T13" fmla="*/ 114 h 138"/>
                <a:gd name="T14" fmla="*/ 7 w 112"/>
                <a:gd name="T15" fmla="*/ 136 h 138"/>
                <a:gd name="T16" fmla="*/ 0 w 112"/>
                <a:gd name="T17" fmla="*/ 13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38">
                  <a:moveTo>
                    <a:pt x="0" y="131"/>
                  </a:moveTo>
                  <a:cubicBezTo>
                    <a:pt x="0" y="120"/>
                    <a:pt x="8" y="111"/>
                    <a:pt x="13" y="103"/>
                  </a:cubicBezTo>
                  <a:cubicBezTo>
                    <a:pt x="20" y="92"/>
                    <a:pt x="28" y="81"/>
                    <a:pt x="35" y="70"/>
                  </a:cubicBezTo>
                  <a:cubicBezTo>
                    <a:pt x="49" y="49"/>
                    <a:pt x="65" y="29"/>
                    <a:pt x="82" y="11"/>
                  </a:cubicBezTo>
                  <a:cubicBezTo>
                    <a:pt x="92" y="0"/>
                    <a:pt x="112" y="15"/>
                    <a:pt x="102" y="27"/>
                  </a:cubicBezTo>
                  <a:cubicBezTo>
                    <a:pt x="87" y="47"/>
                    <a:pt x="70" y="66"/>
                    <a:pt x="54" y="85"/>
                  </a:cubicBezTo>
                  <a:cubicBezTo>
                    <a:pt x="46" y="95"/>
                    <a:pt x="38" y="104"/>
                    <a:pt x="30" y="114"/>
                  </a:cubicBezTo>
                  <a:cubicBezTo>
                    <a:pt x="23" y="122"/>
                    <a:pt x="17" y="133"/>
                    <a:pt x="7" y="136"/>
                  </a:cubicBezTo>
                  <a:cubicBezTo>
                    <a:pt x="3" y="138"/>
                    <a:pt x="0" y="134"/>
                    <a:pt x="0" y="131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ṧļiḍé">
              <a:extLst>
                <a:ext uri="{FF2B5EF4-FFF2-40B4-BE49-F238E27FC236}">
                  <a16:creationId xmlns:a16="http://schemas.microsoft.com/office/drawing/2014/main" id="{139C0DE6-6CA5-4BD2-9866-D4123FED07BF}"/>
                </a:ext>
              </a:extLst>
            </p:cNvPr>
            <p:cNvSpPr/>
            <p:nvPr/>
          </p:nvSpPr>
          <p:spPr bwMode="auto">
            <a:xfrm>
              <a:off x="4340225" y="1370013"/>
              <a:ext cx="306388" cy="284163"/>
            </a:xfrm>
            <a:custGeom>
              <a:avLst/>
              <a:gdLst>
                <a:gd name="T0" fmla="*/ 2 w 93"/>
                <a:gd name="T1" fmla="*/ 76 h 86"/>
                <a:gd name="T2" fmla="*/ 31 w 93"/>
                <a:gd name="T3" fmla="*/ 39 h 86"/>
                <a:gd name="T4" fmla="*/ 69 w 93"/>
                <a:gd name="T5" fmla="*/ 7 h 86"/>
                <a:gd name="T6" fmla="*/ 83 w 93"/>
                <a:gd name="T7" fmla="*/ 26 h 86"/>
                <a:gd name="T8" fmla="*/ 46 w 93"/>
                <a:gd name="T9" fmla="*/ 56 h 86"/>
                <a:gd name="T10" fmla="*/ 12 w 93"/>
                <a:gd name="T11" fmla="*/ 84 h 86"/>
                <a:gd name="T12" fmla="*/ 2 w 93"/>
                <a:gd name="T13" fmla="*/ 7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6">
                  <a:moveTo>
                    <a:pt x="2" y="76"/>
                  </a:moveTo>
                  <a:cubicBezTo>
                    <a:pt x="6" y="61"/>
                    <a:pt x="20" y="50"/>
                    <a:pt x="31" y="39"/>
                  </a:cubicBezTo>
                  <a:cubicBezTo>
                    <a:pt x="43" y="27"/>
                    <a:pt x="55" y="16"/>
                    <a:pt x="69" y="7"/>
                  </a:cubicBezTo>
                  <a:cubicBezTo>
                    <a:pt x="80" y="0"/>
                    <a:pt x="93" y="18"/>
                    <a:pt x="83" y="26"/>
                  </a:cubicBezTo>
                  <a:cubicBezTo>
                    <a:pt x="71" y="36"/>
                    <a:pt x="58" y="46"/>
                    <a:pt x="46" y="56"/>
                  </a:cubicBezTo>
                  <a:cubicBezTo>
                    <a:pt x="35" y="65"/>
                    <a:pt x="25" y="78"/>
                    <a:pt x="12" y="84"/>
                  </a:cubicBezTo>
                  <a:cubicBezTo>
                    <a:pt x="7" y="86"/>
                    <a:pt x="0" y="82"/>
                    <a:pt x="2" y="7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śḻïḍé">
              <a:extLst>
                <a:ext uri="{FF2B5EF4-FFF2-40B4-BE49-F238E27FC236}">
                  <a16:creationId xmlns:a16="http://schemas.microsoft.com/office/drawing/2014/main" id="{3E7E3BEF-AE86-492A-B4EA-1087B4BD3F70}"/>
                </a:ext>
              </a:extLst>
            </p:cNvPr>
            <p:cNvSpPr/>
            <p:nvPr/>
          </p:nvSpPr>
          <p:spPr bwMode="auto">
            <a:xfrm>
              <a:off x="4138613" y="1255713"/>
              <a:ext cx="101600" cy="252413"/>
            </a:xfrm>
            <a:custGeom>
              <a:avLst/>
              <a:gdLst>
                <a:gd name="T0" fmla="*/ 2 w 31"/>
                <a:gd name="T1" fmla="*/ 63 h 77"/>
                <a:gd name="T2" fmla="*/ 2 w 31"/>
                <a:gd name="T3" fmla="*/ 63 h 77"/>
                <a:gd name="T4" fmla="*/ 2 w 31"/>
                <a:gd name="T5" fmla="*/ 68 h 77"/>
                <a:gd name="T6" fmla="*/ 2 w 31"/>
                <a:gd name="T7" fmla="*/ 45 h 77"/>
                <a:gd name="T8" fmla="*/ 5 w 31"/>
                <a:gd name="T9" fmla="*/ 16 h 77"/>
                <a:gd name="T10" fmla="*/ 28 w 31"/>
                <a:gd name="T11" fmla="*/ 20 h 77"/>
                <a:gd name="T12" fmla="*/ 19 w 31"/>
                <a:gd name="T13" fmla="*/ 64 h 77"/>
                <a:gd name="T14" fmla="*/ 2 w 31"/>
                <a:gd name="T15" fmla="*/ 69 h 77"/>
                <a:gd name="T16" fmla="*/ 2 w 31"/>
                <a:gd name="T17" fmla="*/ 6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77">
                  <a:moveTo>
                    <a:pt x="2" y="63"/>
                  </a:moveTo>
                  <a:cubicBezTo>
                    <a:pt x="2" y="63"/>
                    <a:pt x="2" y="63"/>
                    <a:pt x="2" y="63"/>
                  </a:cubicBezTo>
                  <a:cubicBezTo>
                    <a:pt x="2" y="64"/>
                    <a:pt x="2" y="66"/>
                    <a:pt x="2" y="68"/>
                  </a:cubicBezTo>
                  <a:cubicBezTo>
                    <a:pt x="0" y="60"/>
                    <a:pt x="1" y="53"/>
                    <a:pt x="2" y="45"/>
                  </a:cubicBezTo>
                  <a:cubicBezTo>
                    <a:pt x="3" y="35"/>
                    <a:pt x="4" y="26"/>
                    <a:pt x="5" y="16"/>
                  </a:cubicBezTo>
                  <a:cubicBezTo>
                    <a:pt x="6" y="0"/>
                    <a:pt x="31" y="3"/>
                    <a:pt x="28" y="20"/>
                  </a:cubicBezTo>
                  <a:cubicBezTo>
                    <a:pt x="25" y="34"/>
                    <a:pt x="23" y="50"/>
                    <a:pt x="19" y="64"/>
                  </a:cubicBezTo>
                  <a:cubicBezTo>
                    <a:pt x="16" y="71"/>
                    <a:pt x="8" y="77"/>
                    <a:pt x="2" y="69"/>
                  </a:cubicBezTo>
                  <a:cubicBezTo>
                    <a:pt x="1" y="67"/>
                    <a:pt x="1" y="65"/>
                    <a:pt x="2" y="6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$ľídè">
              <a:extLst>
                <a:ext uri="{FF2B5EF4-FFF2-40B4-BE49-F238E27FC236}">
                  <a16:creationId xmlns:a16="http://schemas.microsoft.com/office/drawing/2014/main" id="{438FC571-4420-4200-B3D9-DAAC3D705654}"/>
                </a:ext>
              </a:extLst>
            </p:cNvPr>
            <p:cNvSpPr/>
            <p:nvPr/>
          </p:nvSpPr>
          <p:spPr bwMode="auto">
            <a:xfrm>
              <a:off x="7051675" y="2649538"/>
              <a:ext cx="1744663" cy="1743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sļídé">
              <a:extLst>
                <a:ext uri="{FF2B5EF4-FFF2-40B4-BE49-F238E27FC236}">
                  <a16:creationId xmlns:a16="http://schemas.microsoft.com/office/drawing/2014/main" id="{BCA27EB6-A2B3-432B-96C5-6CCAB1C2B118}"/>
                </a:ext>
              </a:extLst>
            </p:cNvPr>
            <p:cNvSpPr/>
            <p:nvPr/>
          </p:nvSpPr>
          <p:spPr bwMode="auto">
            <a:xfrm>
              <a:off x="7275513" y="2870201"/>
              <a:ext cx="1298575" cy="1298575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ŝľïdé">
              <a:extLst>
                <a:ext uri="{FF2B5EF4-FFF2-40B4-BE49-F238E27FC236}">
                  <a16:creationId xmlns:a16="http://schemas.microsoft.com/office/drawing/2014/main" id="{8D752E1B-CB17-441D-85CC-6E827298A8B8}"/>
                </a:ext>
              </a:extLst>
            </p:cNvPr>
            <p:cNvSpPr/>
            <p:nvPr/>
          </p:nvSpPr>
          <p:spPr bwMode="auto">
            <a:xfrm>
              <a:off x="7429500" y="3025776"/>
              <a:ext cx="990600" cy="98901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sḻiḋé">
              <a:extLst>
                <a:ext uri="{FF2B5EF4-FFF2-40B4-BE49-F238E27FC236}">
                  <a16:creationId xmlns:a16="http://schemas.microsoft.com/office/drawing/2014/main" id="{3471FA3C-1041-4DED-AEE9-284C6BF92813}"/>
                </a:ext>
              </a:extLst>
            </p:cNvPr>
            <p:cNvSpPr/>
            <p:nvPr/>
          </p:nvSpPr>
          <p:spPr bwMode="auto">
            <a:xfrm>
              <a:off x="7716838" y="3314701"/>
              <a:ext cx="412750" cy="412750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ṡļíḋe">
              <a:extLst>
                <a:ext uri="{FF2B5EF4-FFF2-40B4-BE49-F238E27FC236}">
                  <a16:creationId xmlns:a16="http://schemas.microsoft.com/office/drawing/2014/main" id="{C971AC73-3266-4B32-B110-D0C011F96F7C}"/>
                </a:ext>
              </a:extLst>
            </p:cNvPr>
            <p:cNvSpPr/>
            <p:nvPr/>
          </p:nvSpPr>
          <p:spPr bwMode="auto">
            <a:xfrm>
              <a:off x="7924800" y="2649538"/>
              <a:ext cx="6350" cy="0"/>
            </a:xfrm>
            <a:custGeom>
              <a:avLst/>
              <a:gdLst>
                <a:gd name="T0" fmla="*/ 2 w 2"/>
                <a:gd name="T1" fmla="*/ 2 w 2"/>
                <a:gd name="T2" fmla="*/ 2 w 2"/>
                <a:gd name="T3" fmla="*/ 1 w 2"/>
                <a:gd name="T4" fmla="*/ 1 w 2"/>
                <a:gd name="T5" fmla="*/ 1 w 2"/>
                <a:gd name="T6" fmla="*/ 1 w 2"/>
                <a:gd name="T7" fmla="*/ 1 w 2"/>
                <a:gd name="T8" fmla="*/ 1 w 2"/>
                <a:gd name="T9" fmla="*/ 1 w 2"/>
                <a:gd name="T10" fmla="*/ 1 w 2"/>
                <a:gd name="T11" fmla="*/ 1 w 2"/>
                <a:gd name="T12" fmla="*/ 1 w 2"/>
                <a:gd name="T13" fmla="*/ 1 w 2"/>
                <a:gd name="T14" fmla="*/ 1 w 2"/>
                <a:gd name="T15" fmla="*/ 0 w 2"/>
                <a:gd name="T16" fmla="*/ 1 w 2"/>
                <a:gd name="T17" fmla="*/ 0 w 2"/>
                <a:gd name="T18" fmla="*/ 0 w 2"/>
                <a:gd name="T19" fmla="*/ 0 w 2"/>
                <a:gd name="T20" fmla="*/ 0 w 2"/>
                <a:gd name="T21" fmla="*/ 0 w 2"/>
                <a:gd name="T22" fmla="*/ 0 w 2"/>
                <a:gd name="T2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C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ṩľïḑê">
              <a:extLst>
                <a:ext uri="{FF2B5EF4-FFF2-40B4-BE49-F238E27FC236}">
                  <a16:creationId xmlns:a16="http://schemas.microsoft.com/office/drawing/2014/main" id="{AFD93C40-DB6F-4E6C-B1BA-1B1AABB07B95}"/>
                </a:ext>
              </a:extLst>
            </p:cNvPr>
            <p:cNvSpPr/>
            <p:nvPr/>
          </p:nvSpPr>
          <p:spPr bwMode="auto">
            <a:xfrm>
              <a:off x="7051675" y="3519488"/>
              <a:ext cx="0" cy="17463"/>
            </a:xfrm>
            <a:custGeom>
              <a:avLst/>
              <a:gdLst>
                <a:gd name="T0" fmla="*/ 5 h 5"/>
                <a:gd name="T1" fmla="*/ 5 h 5"/>
                <a:gd name="T2" fmla="*/ 5 h 5"/>
                <a:gd name="T3" fmla="*/ 4 h 5"/>
                <a:gd name="T4" fmla="*/ 4 h 5"/>
                <a:gd name="T5" fmla="*/ 4 h 5"/>
                <a:gd name="T6" fmla="*/ 4 h 5"/>
                <a:gd name="T7" fmla="*/ 4 h 5"/>
                <a:gd name="T8" fmla="*/ 4 h 5"/>
                <a:gd name="T9" fmla="*/ 4 h 5"/>
                <a:gd name="T10" fmla="*/ 4 h 5"/>
                <a:gd name="T11" fmla="*/ 4 h 5"/>
                <a:gd name="T12" fmla="*/ 3 h 5"/>
                <a:gd name="T13" fmla="*/ 3 h 5"/>
                <a:gd name="T14" fmla="*/ 3 h 5"/>
                <a:gd name="T15" fmla="*/ 3 h 5"/>
                <a:gd name="T16" fmla="*/ 3 h 5"/>
                <a:gd name="T17" fmla="*/ 3 h 5"/>
                <a:gd name="T18" fmla="*/ 3 h 5"/>
                <a:gd name="T19" fmla="*/ 3 h 5"/>
                <a:gd name="T20" fmla="*/ 3 h 5"/>
                <a:gd name="T21" fmla="*/ 2 h 5"/>
                <a:gd name="T22" fmla="*/ 2 h 5"/>
                <a:gd name="T23" fmla="*/ 2 h 5"/>
                <a:gd name="T24" fmla="*/ 2 h 5"/>
                <a:gd name="T25" fmla="*/ 2 h 5"/>
                <a:gd name="T26" fmla="*/ 2 h 5"/>
                <a:gd name="T27" fmla="*/ 1 h 5"/>
                <a:gd name="T28" fmla="*/ 2 h 5"/>
                <a:gd name="T29" fmla="*/ 1 h 5"/>
                <a:gd name="T30" fmla="*/ 1 h 5"/>
                <a:gd name="T31" fmla="*/ 1 h 5"/>
                <a:gd name="T32" fmla="*/ 1 h 5"/>
                <a:gd name="T33" fmla="*/ 1 h 5"/>
                <a:gd name="T34" fmla="*/ 1 h 5"/>
                <a:gd name="T35" fmla="*/ 1 h 5"/>
                <a:gd name="T36" fmla="*/ 0 h 5"/>
                <a:gd name="T37" fmla="*/ 0 h 5"/>
                <a:gd name="T38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  <a:cxn ang="0">
                  <a:pos x="0" y="T38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ṥ1îḋé">
              <a:extLst>
                <a:ext uri="{FF2B5EF4-FFF2-40B4-BE49-F238E27FC236}">
                  <a16:creationId xmlns:a16="http://schemas.microsoft.com/office/drawing/2014/main" id="{A52E7660-6585-4A90-B767-7121B31EBF23}"/>
                </a:ext>
              </a:extLst>
            </p:cNvPr>
            <p:cNvSpPr/>
            <p:nvPr/>
          </p:nvSpPr>
          <p:spPr bwMode="auto">
            <a:xfrm>
              <a:off x="7051675" y="2649538"/>
              <a:ext cx="1536700" cy="1700213"/>
            </a:xfrm>
            <a:custGeom>
              <a:avLst/>
              <a:gdLst>
                <a:gd name="T0" fmla="*/ 265 w 466"/>
                <a:gd name="T1" fmla="*/ 0 h 516"/>
                <a:gd name="T2" fmla="*/ 248 w 466"/>
                <a:gd name="T3" fmla="*/ 0 h 516"/>
                <a:gd name="T4" fmla="*/ 31 w 466"/>
                <a:gd name="T5" fmla="*/ 140 h 516"/>
                <a:gd name="T6" fmla="*/ 27 w 466"/>
                <a:gd name="T7" fmla="*/ 148 h 516"/>
                <a:gd name="T8" fmla="*/ 11 w 466"/>
                <a:gd name="T9" fmla="*/ 190 h 516"/>
                <a:gd name="T10" fmla="*/ 1 w 466"/>
                <a:gd name="T11" fmla="*/ 242 h 516"/>
                <a:gd name="T12" fmla="*/ 0 w 466"/>
                <a:gd name="T13" fmla="*/ 264 h 516"/>
                <a:gd name="T14" fmla="*/ 0 w 466"/>
                <a:gd name="T15" fmla="*/ 264 h 516"/>
                <a:gd name="T16" fmla="*/ 0 w 466"/>
                <a:gd name="T17" fmla="*/ 264 h 516"/>
                <a:gd name="T18" fmla="*/ 0 w 466"/>
                <a:gd name="T19" fmla="*/ 265 h 516"/>
                <a:gd name="T20" fmla="*/ 0 w 466"/>
                <a:gd name="T21" fmla="*/ 265 h 516"/>
                <a:gd name="T22" fmla="*/ 0 w 466"/>
                <a:gd name="T23" fmla="*/ 265 h 516"/>
                <a:gd name="T24" fmla="*/ 0 w 466"/>
                <a:gd name="T25" fmla="*/ 265 h 516"/>
                <a:gd name="T26" fmla="*/ 0 w 466"/>
                <a:gd name="T27" fmla="*/ 265 h 516"/>
                <a:gd name="T28" fmla="*/ 0 w 466"/>
                <a:gd name="T29" fmla="*/ 266 h 516"/>
                <a:gd name="T30" fmla="*/ 0 w 466"/>
                <a:gd name="T31" fmla="*/ 266 h 516"/>
                <a:gd name="T32" fmla="*/ 0 w 466"/>
                <a:gd name="T33" fmla="*/ 266 h 516"/>
                <a:gd name="T34" fmla="*/ 0 w 466"/>
                <a:gd name="T35" fmla="*/ 266 h 516"/>
                <a:gd name="T36" fmla="*/ 0 w 466"/>
                <a:gd name="T37" fmla="*/ 266 h 516"/>
                <a:gd name="T38" fmla="*/ 0 w 466"/>
                <a:gd name="T39" fmla="*/ 267 h 516"/>
                <a:gd name="T40" fmla="*/ 0 w 466"/>
                <a:gd name="T41" fmla="*/ 267 h 516"/>
                <a:gd name="T42" fmla="*/ 0 w 466"/>
                <a:gd name="T43" fmla="*/ 267 h 516"/>
                <a:gd name="T44" fmla="*/ 0 w 466"/>
                <a:gd name="T45" fmla="*/ 267 h 516"/>
                <a:gd name="T46" fmla="*/ 0 w 466"/>
                <a:gd name="T47" fmla="*/ 267 h 516"/>
                <a:gd name="T48" fmla="*/ 0 w 466"/>
                <a:gd name="T49" fmla="*/ 267 h 516"/>
                <a:gd name="T50" fmla="*/ 0 w 466"/>
                <a:gd name="T51" fmla="*/ 268 h 516"/>
                <a:gd name="T52" fmla="*/ 0 w 466"/>
                <a:gd name="T53" fmla="*/ 268 h 516"/>
                <a:gd name="T54" fmla="*/ 0 w 466"/>
                <a:gd name="T55" fmla="*/ 268 h 516"/>
                <a:gd name="T56" fmla="*/ 0 w 466"/>
                <a:gd name="T57" fmla="*/ 268 h 516"/>
                <a:gd name="T58" fmla="*/ 0 w 466"/>
                <a:gd name="T59" fmla="*/ 268 h 516"/>
                <a:gd name="T60" fmla="*/ 0 w 466"/>
                <a:gd name="T61" fmla="*/ 268 h 516"/>
                <a:gd name="T62" fmla="*/ 0 w 466"/>
                <a:gd name="T63" fmla="*/ 269 h 516"/>
                <a:gd name="T64" fmla="*/ 0 w 466"/>
                <a:gd name="T65" fmla="*/ 269 h 516"/>
                <a:gd name="T66" fmla="*/ 184 w 466"/>
                <a:gd name="T67" fmla="*/ 516 h 516"/>
                <a:gd name="T68" fmla="*/ 191 w 466"/>
                <a:gd name="T69" fmla="*/ 447 h 516"/>
                <a:gd name="T70" fmla="*/ 68 w 466"/>
                <a:gd name="T71" fmla="*/ 264 h 516"/>
                <a:gd name="T72" fmla="*/ 265 w 466"/>
                <a:gd name="T73" fmla="*/ 67 h 516"/>
                <a:gd name="T74" fmla="*/ 408 w 466"/>
                <a:gd name="T75" fmla="*/ 128 h 516"/>
                <a:gd name="T76" fmla="*/ 466 w 466"/>
                <a:gd name="T77" fmla="*/ 92 h 516"/>
                <a:gd name="T78" fmla="*/ 267 w 466"/>
                <a:gd name="T79" fmla="*/ 0 h 516"/>
                <a:gd name="T80" fmla="*/ 267 w 466"/>
                <a:gd name="T81" fmla="*/ 0 h 516"/>
                <a:gd name="T82" fmla="*/ 266 w 466"/>
                <a:gd name="T83" fmla="*/ 0 h 516"/>
                <a:gd name="T84" fmla="*/ 266 w 466"/>
                <a:gd name="T85" fmla="*/ 0 h 516"/>
                <a:gd name="T86" fmla="*/ 266 w 466"/>
                <a:gd name="T87" fmla="*/ 0 h 516"/>
                <a:gd name="T88" fmla="*/ 266 w 466"/>
                <a:gd name="T89" fmla="*/ 0 h 516"/>
                <a:gd name="T90" fmla="*/ 266 w 466"/>
                <a:gd name="T91" fmla="*/ 0 h 516"/>
                <a:gd name="T92" fmla="*/ 266 w 466"/>
                <a:gd name="T93" fmla="*/ 0 h 516"/>
                <a:gd name="T94" fmla="*/ 266 w 466"/>
                <a:gd name="T95" fmla="*/ 0 h 516"/>
                <a:gd name="T96" fmla="*/ 266 w 466"/>
                <a:gd name="T97" fmla="*/ 0 h 516"/>
                <a:gd name="T98" fmla="*/ 266 w 466"/>
                <a:gd name="T99" fmla="*/ 0 h 516"/>
                <a:gd name="T100" fmla="*/ 265 w 466"/>
                <a:gd name="T101" fmla="*/ 0 h 516"/>
                <a:gd name="T102" fmla="*/ 265 w 466"/>
                <a:gd name="T103" fmla="*/ 0 h 516"/>
                <a:gd name="T104" fmla="*/ 265 w 466"/>
                <a:gd name="T105" fmla="*/ 0 h 516"/>
                <a:gd name="T106" fmla="*/ 265 w 466"/>
                <a:gd name="T107" fmla="*/ 0 h 516"/>
                <a:gd name="T108" fmla="*/ 265 w 466"/>
                <a:gd name="T109" fmla="*/ 0 h 516"/>
                <a:gd name="T110" fmla="*/ 265 w 466"/>
                <a:gd name="T111" fmla="*/ 0 h 516"/>
                <a:gd name="T112" fmla="*/ 265 w 466"/>
                <a:gd name="T113" fmla="*/ 0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6" h="516">
                  <a:moveTo>
                    <a:pt x="265" y="0"/>
                  </a:moveTo>
                  <a:cubicBezTo>
                    <a:pt x="259" y="0"/>
                    <a:pt x="253" y="0"/>
                    <a:pt x="248" y="0"/>
                  </a:cubicBezTo>
                  <a:cubicBezTo>
                    <a:pt x="154" y="6"/>
                    <a:pt x="73" y="61"/>
                    <a:pt x="31" y="140"/>
                  </a:cubicBezTo>
                  <a:cubicBezTo>
                    <a:pt x="30" y="143"/>
                    <a:pt x="28" y="145"/>
                    <a:pt x="27" y="148"/>
                  </a:cubicBezTo>
                  <a:cubicBezTo>
                    <a:pt x="20" y="162"/>
                    <a:pt x="15" y="176"/>
                    <a:pt x="11" y="190"/>
                  </a:cubicBezTo>
                  <a:cubicBezTo>
                    <a:pt x="6" y="207"/>
                    <a:pt x="3" y="224"/>
                    <a:pt x="1" y="242"/>
                  </a:cubicBezTo>
                  <a:cubicBezTo>
                    <a:pt x="1" y="249"/>
                    <a:pt x="0" y="257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9"/>
                    <a:pt x="0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" y="385"/>
                    <a:pt x="79" y="482"/>
                    <a:pt x="184" y="516"/>
                  </a:cubicBezTo>
                  <a:cubicBezTo>
                    <a:pt x="184" y="493"/>
                    <a:pt x="187" y="470"/>
                    <a:pt x="191" y="447"/>
                  </a:cubicBezTo>
                  <a:cubicBezTo>
                    <a:pt x="119" y="418"/>
                    <a:pt x="68" y="347"/>
                    <a:pt x="68" y="264"/>
                  </a:cubicBezTo>
                  <a:cubicBezTo>
                    <a:pt x="68" y="155"/>
                    <a:pt x="156" y="67"/>
                    <a:pt x="265" y="67"/>
                  </a:cubicBezTo>
                  <a:cubicBezTo>
                    <a:pt x="321" y="67"/>
                    <a:pt x="372" y="91"/>
                    <a:pt x="408" y="128"/>
                  </a:cubicBezTo>
                  <a:cubicBezTo>
                    <a:pt x="426" y="115"/>
                    <a:pt x="446" y="103"/>
                    <a:pt x="466" y="92"/>
                  </a:cubicBezTo>
                  <a:cubicBezTo>
                    <a:pt x="418" y="36"/>
                    <a:pt x="347" y="0"/>
                    <a:pt x="267" y="0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0"/>
                    <a:pt x="267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$ḷïḋé">
              <a:extLst>
                <a:ext uri="{FF2B5EF4-FFF2-40B4-BE49-F238E27FC236}">
                  <a16:creationId xmlns:a16="http://schemas.microsoft.com/office/drawing/2014/main" id="{907D7258-1145-467A-989E-C353FCE393AC}"/>
                </a:ext>
              </a:extLst>
            </p:cNvPr>
            <p:cNvSpPr/>
            <p:nvPr/>
          </p:nvSpPr>
          <p:spPr bwMode="auto">
            <a:xfrm>
              <a:off x="7275513" y="2870201"/>
              <a:ext cx="1120775" cy="1252538"/>
            </a:xfrm>
            <a:custGeom>
              <a:avLst/>
              <a:gdLst>
                <a:gd name="T0" fmla="*/ 197 w 340"/>
                <a:gd name="T1" fmla="*/ 0 h 380"/>
                <a:gd name="T2" fmla="*/ 0 w 340"/>
                <a:gd name="T3" fmla="*/ 197 h 380"/>
                <a:gd name="T4" fmla="*/ 123 w 340"/>
                <a:gd name="T5" fmla="*/ 380 h 380"/>
                <a:gd name="T6" fmla="*/ 135 w 340"/>
                <a:gd name="T7" fmla="*/ 334 h 380"/>
                <a:gd name="T8" fmla="*/ 47 w 340"/>
                <a:gd name="T9" fmla="*/ 197 h 380"/>
                <a:gd name="T10" fmla="*/ 197 w 340"/>
                <a:gd name="T11" fmla="*/ 47 h 380"/>
                <a:gd name="T12" fmla="*/ 302 w 340"/>
                <a:gd name="T13" fmla="*/ 90 h 380"/>
                <a:gd name="T14" fmla="*/ 340 w 340"/>
                <a:gd name="T15" fmla="*/ 61 h 380"/>
                <a:gd name="T16" fmla="*/ 197 w 340"/>
                <a:gd name="T17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380">
                  <a:moveTo>
                    <a:pt x="197" y="0"/>
                  </a:moveTo>
                  <a:cubicBezTo>
                    <a:pt x="88" y="0"/>
                    <a:pt x="0" y="88"/>
                    <a:pt x="0" y="197"/>
                  </a:cubicBezTo>
                  <a:cubicBezTo>
                    <a:pt x="0" y="280"/>
                    <a:pt x="51" y="351"/>
                    <a:pt x="123" y="380"/>
                  </a:cubicBezTo>
                  <a:cubicBezTo>
                    <a:pt x="126" y="364"/>
                    <a:pt x="130" y="349"/>
                    <a:pt x="135" y="334"/>
                  </a:cubicBezTo>
                  <a:cubicBezTo>
                    <a:pt x="83" y="310"/>
                    <a:pt x="47" y="258"/>
                    <a:pt x="47" y="197"/>
                  </a:cubicBezTo>
                  <a:cubicBezTo>
                    <a:pt x="47" y="114"/>
                    <a:pt x="114" y="47"/>
                    <a:pt x="197" y="47"/>
                  </a:cubicBezTo>
                  <a:cubicBezTo>
                    <a:pt x="238" y="47"/>
                    <a:pt x="275" y="64"/>
                    <a:pt x="302" y="90"/>
                  </a:cubicBezTo>
                  <a:cubicBezTo>
                    <a:pt x="314" y="80"/>
                    <a:pt x="327" y="71"/>
                    <a:pt x="340" y="61"/>
                  </a:cubicBezTo>
                  <a:cubicBezTo>
                    <a:pt x="304" y="24"/>
                    <a:pt x="253" y="0"/>
                    <a:pt x="197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šlíḍè">
              <a:extLst>
                <a:ext uri="{FF2B5EF4-FFF2-40B4-BE49-F238E27FC236}">
                  <a16:creationId xmlns:a16="http://schemas.microsoft.com/office/drawing/2014/main" id="{3DC135FB-80B5-4A03-A8EA-A05E5CDC644C}"/>
                </a:ext>
              </a:extLst>
            </p:cNvPr>
            <p:cNvSpPr/>
            <p:nvPr/>
          </p:nvSpPr>
          <p:spPr bwMode="auto">
            <a:xfrm>
              <a:off x="7429500" y="3025776"/>
              <a:ext cx="841375" cy="946150"/>
            </a:xfrm>
            <a:custGeom>
              <a:avLst/>
              <a:gdLst>
                <a:gd name="T0" fmla="*/ 150 w 255"/>
                <a:gd name="T1" fmla="*/ 0 h 287"/>
                <a:gd name="T2" fmla="*/ 0 w 255"/>
                <a:gd name="T3" fmla="*/ 150 h 287"/>
                <a:gd name="T4" fmla="*/ 88 w 255"/>
                <a:gd name="T5" fmla="*/ 287 h 287"/>
                <a:gd name="T6" fmla="*/ 121 w 255"/>
                <a:gd name="T7" fmla="*/ 206 h 287"/>
                <a:gd name="T8" fmla="*/ 87 w 255"/>
                <a:gd name="T9" fmla="*/ 150 h 287"/>
                <a:gd name="T10" fmla="*/ 150 w 255"/>
                <a:gd name="T11" fmla="*/ 88 h 287"/>
                <a:gd name="T12" fmla="*/ 192 w 255"/>
                <a:gd name="T13" fmla="*/ 104 h 287"/>
                <a:gd name="T14" fmla="*/ 255 w 255"/>
                <a:gd name="T15" fmla="*/ 43 h 287"/>
                <a:gd name="T16" fmla="*/ 150 w 255"/>
                <a:gd name="T1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" h="287">
                  <a:moveTo>
                    <a:pt x="150" y="0"/>
                  </a:moveTo>
                  <a:cubicBezTo>
                    <a:pt x="67" y="0"/>
                    <a:pt x="0" y="67"/>
                    <a:pt x="0" y="150"/>
                  </a:cubicBezTo>
                  <a:cubicBezTo>
                    <a:pt x="0" y="211"/>
                    <a:pt x="36" y="263"/>
                    <a:pt x="88" y="287"/>
                  </a:cubicBezTo>
                  <a:cubicBezTo>
                    <a:pt x="97" y="259"/>
                    <a:pt x="108" y="232"/>
                    <a:pt x="121" y="206"/>
                  </a:cubicBezTo>
                  <a:cubicBezTo>
                    <a:pt x="101" y="196"/>
                    <a:pt x="87" y="174"/>
                    <a:pt x="87" y="150"/>
                  </a:cubicBezTo>
                  <a:cubicBezTo>
                    <a:pt x="87" y="116"/>
                    <a:pt x="115" y="88"/>
                    <a:pt x="150" y="88"/>
                  </a:cubicBezTo>
                  <a:cubicBezTo>
                    <a:pt x="166" y="88"/>
                    <a:pt x="181" y="94"/>
                    <a:pt x="192" y="104"/>
                  </a:cubicBezTo>
                  <a:cubicBezTo>
                    <a:pt x="211" y="82"/>
                    <a:pt x="232" y="62"/>
                    <a:pt x="255" y="43"/>
                  </a:cubicBezTo>
                  <a:cubicBezTo>
                    <a:pt x="228" y="17"/>
                    <a:pt x="191" y="0"/>
                    <a:pt x="150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şḻïďé">
              <a:extLst>
                <a:ext uri="{FF2B5EF4-FFF2-40B4-BE49-F238E27FC236}">
                  <a16:creationId xmlns:a16="http://schemas.microsoft.com/office/drawing/2014/main" id="{40346A9E-8824-4E81-AAAB-C7EDF2352580}"/>
                </a:ext>
              </a:extLst>
            </p:cNvPr>
            <p:cNvSpPr/>
            <p:nvPr/>
          </p:nvSpPr>
          <p:spPr bwMode="auto">
            <a:xfrm>
              <a:off x="7716838" y="3314701"/>
              <a:ext cx="346075" cy="388938"/>
            </a:xfrm>
            <a:custGeom>
              <a:avLst/>
              <a:gdLst>
                <a:gd name="T0" fmla="*/ 63 w 105"/>
                <a:gd name="T1" fmla="*/ 0 h 118"/>
                <a:gd name="T2" fmla="*/ 0 w 105"/>
                <a:gd name="T3" fmla="*/ 62 h 118"/>
                <a:gd name="T4" fmla="*/ 34 w 105"/>
                <a:gd name="T5" fmla="*/ 118 h 118"/>
                <a:gd name="T6" fmla="*/ 105 w 105"/>
                <a:gd name="T7" fmla="*/ 16 h 118"/>
                <a:gd name="T8" fmla="*/ 63 w 105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63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86"/>
                    <a:pt x="14" y="108"/>
                    <a:pt x="34" y="118"/>
                  </a:cubicBezTo>
                  <a:cubicBezTo>
                    <a:pt x="54" y="81"/>
                    <a:pt x="77" y="47"/>
                    <a:pt x="105" y="16"/>
                  </a:cubicBezTo>
                  <a:cubicBezTo>
                    <a:pt x="94" y="6"/>
                    <a:pt x="79" y="0"/>
                    <a:pt x="63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şḻíďé">
              <a:extLst>
                <a:ext uri="{FF2B5EF4-FFF2-40B4-BE49-F238E27FC236}">
                  <a16:creationId xmlns:a16="http://schemas.microsoft.com/office/drawing/2014/main" id="{3CA0BA8D-D605-4DC3-8271-F790E92C25DF}"/>
                </a:ext>
              </a:extLst>
            </p:cNvPr>
            <p:cNvSpPr/>
            <p:nvPr/>
          </p:nvSpPr>
          <p:spPr bwMode="auto">
            <a:xfrm>
              <a:off x="7885113" y="3519488"/>
              <a:ext cx="1404938" cy="817563"/>
            </a:xfrm>
            <a:custGeom>
              <a:avLst/>
              <a:gdLst>
                <a:gd name="T0" fmla="*/ 359 w 426"/>
                <a:gd name="T1" fmla="*/ 191 h 248"/>
                <a:gd name="T2" fmla="*/ 426 w 426"/>
                <a:gd name="T3" fmla="*/ 187 h 248"/>
                <a:gd name="T4" fmla="*/ 358 w 426"/>
                <a:gd name="T5" fmla="*/ 150 h 248"/>
                <a:gd name="T6" fmla="*/ 325 w 426"/>
                <a:gd name="T7" fmla="*/ 161 h 248"/>
                <a:gd name="T8" fmla="*/ 84 w 426"/>
                <a:gd name="T9" fmla="*/ 38 h 248"/>
                <a:gd name="T10" fmla="*/ 77 w 426"/>
                <a:gd name="T11" fmla="*/ 34 h 248"/>
                <a:gd name="T12" fmla="*/ 118 w 426"/>
                <a:gd name="T13" fmla="*/ 0 h 248"/>
                <a:gd name="T14" fmla="*/ 0 w 426"/>
                <a:gd name="T15" fmla="*/ 1 h 248"/>
                <a:gd name="T16" fmla="*/ 69 w 426"/>
                <a:gd name="T17" fmla="*/ 98 h 248"/>
                <a:gd name="T18" fmla="*/ 71 w 426"/>
                <a:gd name="T19" fmla="*/ 47 h 248"/>
                <a:gd name="T20" fmla="*/ 77 w 426"/>
                <a:gd name="T21" fmla="*/ 50 h 248"/>
                <a:gd name="T22" fmla="*/ 317 w 426"/>
                <a:gd name="T23" fmla="*/ 179 h 248"/>
                <a:gd name="T24" fmla="*/ 331 w 426"/>
                <a:gd name="T25" fmla="*/ 207 h 248"/>
                <a:gd name="T26" fmla="*/ 396 w 426"/>
                <a:gd name="T27" fmla="*/ 248 h 248"/>
                <a:gd name="T28" fmla="*/ 359 w 426"/>
                <a:gd name="T29" fmla="*/ 19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6" h="248">
                  <a:moveTo>
                    <a:pt x="359" y="191"/>
                  </a:moveTo>
                  <a:cubicBezTo>
                    <a:pt x="363" y="189"/>
                    <a:pt x="426" y="187"/>
                    <a:pt x="426" y="187"/>
                  </a:cubicBezTo>
                  <a:cubicBezTo>
                    <a:pt x="358" y="150"/>
                    <a:pt x="358" y="150"/>
                    <a:pt x="358" y="150"/>
                  </a:cubicBezTo>
                  <a:cubicBezTo>
                    <a:pt x="325" y="161"/>
                    <a:pt x="325" y="161"/>
                    <a:pt x="325" y="161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1" y="37"/>
                    <a:pt x="79" y="35"/>
                    <a:pt x="77" y="34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8"/>
                    <a:pt x="75" y="49"/>
                    <a:pt x="77" y="50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31" y="207"/>
                    <a:pt x="331" y="207"/>
                    <a:pt x="331" y="207"/>
                  </a:cubicBezTo>
                  <a:cubicBezTo>
                    <a:pt x="396" y="248"/>
                    <a:pt x="396" y="248"/>
                    <a:pt x="396" y="248"/>
                  </a:cubicBezTo>
                  <a:lnTo>
                    <a:pt x="359" y="191"/>
                  </a:ln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$1ídé">
              <a:extLst>
                <a:ext uri="{FF2B5EF4-FFF2-40B4-BE49-F238E27FC236}">
                  <a16:creationId xmlns:a16="http://schemas.microsoft.com/office/drawing/2014/main" id="{38E24349-7814-4524-89D3-BE5AAAD1E4C4}"/>
                </a:ext>
              </a:extLst>
            </p:cNvPr>
            <p:cNvSpPr/>
            <p:nvPr/>
          </p:nvSpPr>
          <p:spPr bwMode="auto">
            <a:xfrm>
              <a:off x="3165475" y="4614863"/>
              <a:ext cx="342900" cy="346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ṧḻíḑe">
              <a:extLst>
                <a:ext uri="{FF2B5EF4-FFF2-40B4-BE49-F238E27FC236}">
                  <a16:creationId xmlns:a16="http://schemas.microsoft.com/office/drawing/2014/main" id="{6574F032-67D9-43A7-B533-0BB30CADB083}"/>
                </a:ext>
              </a:extLst>
            </p:cNvPr>
            <p:cNvSpPr/>
            <p:nvPr/>
          </p:nvSpPr>
          <p:spPr bwMode="auto">
            <a:xfrm>
              <a:off x="6002338" y="1485901"/>
              <a:ext cx="487363" cy="48736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ṥ1ïḋè">
              <a:extLst>
                <a:ext uri="{FF2B5EF4-FFF2-40B4-BE49-F238E27FC236}">
                  <a16:creationId xmlns:a16="http://schemas.microsoft.com/office/drawing/2014/main" id="{BB26A66E-5B6D-409A-AD29-1759D1D4DF3E}"/>
                </a:ext>
              </a:extLst>
            </p:cNvPr>
            <p:cNvSpPr/>
            <p:nvPr/>
          </p:nvSpPr>
          <p:spPr bwMode="auto">
            <a:xfrm>
              <a:off x="5748338" y="1890713"/>
              <a:ext cx="247650" cy="247650"/>
            </a:xfrm>
            <a:prstGeom prst="ellipse">
              <a:avLst/>
            </a:pr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ś1idé">
              <a:extLst>
                <a:ext uri="{FF2B5EF4-FFF2-40B4-BE49-F238E27FC236}">
                  <a16:creationId xmlns:a16="http://schemas.microsoft.com/office/drawing/2014/main" id="{3E3D5591-14CC-47B5-B8D7-4013F51B9A54}"/>
                </a:ext>
              </a:extLst>
            </p:cNvPr>
            <p:cNvSpPr/>
            <p:nvPr/>
          </p:nvSpPr>
          <p:spPr bwMode="auto">
            <a:xfrm>
              <a:off x="6067425" y="2019301"/>
              <a:ext cx="171450" cy="171450"/>
            </a:xfrm>
            <a:prstGeom prst="ellipse">
              <a:avLst/>
            </a:pr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şļíďe">
              <a:extLst>
                <a:ext uri="{FF2B5EF4-FFF2-40B4-BE49-F238E27FC236}">
                  <a16:creationId xmlns:a16="http://schemas.microsoft.com/office/drawing/2014/main" id="{03A88499-E3F7-4301-8C27-28E48F39DC1A}"/>
                </a:ext>
              </a:extLst>
            </p:cNvPr>
            <p:cNvSpPr/>
            <p:nvPr/>
          </p:nvSpPr>
          <p:spPr bwMode="auto">
            <a:xfrm>
              <a:off x="8194675" y="4910138"/>
              <a:ext cx="554038" cy="554038"/>
            </a:xfrm>
            <a:custGeom>
              <a:avLst/>
              <a:gdLst>
                <a:gd name="T0" fmla="*/ 150 w 168"/>
                <a:gd name="T1" fmla="*/ 117 h 168"/>
                <a:gd name="T2" fmla="*/ 116 w 168"/>
                <a:gd name="T3" fmla="*/ 18 h 168"/>
                <a:gd name="T4" fmla="*/ 17 w 168"/>
                <a:gd name="T5" fmla="*/ 52 h 168"/>
                <a:gd name="T6" fmla="*/ 51 w 168"/>
                <a:gd name="T7" fmla="*/ 150 h 168"/>
                <a:gd name="T8" fmla="*/ 150 w 168"/>
                <a:gd name="T9" fmla="*/ 11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8">
                  <a:moveTo>
                    <a:pt x="150" y="117"/>
                  </a:moveTo>
                  <a:cubicBezTo>
                    <a:pt x="168" y="80"/>
                    <a:pt x="153" y="36"/>
                    <a:pt x="116" y="18"/>
                  </a:cubicBezTo>
                  <a:cubicBezTo>
                    <a:pt x="80" y="0"/>
                    <a:pt x="35" y="15"/>
                    <a:pt x="17" y="52"/>
                  </a:cubicBezTo>
                  <a:cubicBezTo>
                    <a:pt x="0" y="88"/>
                    <a:pt x="15" y="132"/>
                    <a:pt x="51" y="150"/>
                  </a:cubicBezTo>
                  <a:cubicBezTo>
                    <a:pt x="87" y="168"/>
                    <a:pt x="132" y="153"/>
                    <a:pt x="150" y="117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$liḑe">
              <a:extLst>
                <a:ext uri="{FF2B5EF4-FFF2-40B4-BE49-F238E27FC236}">
                  <a16:creationId xmlns:a16="http://schemas.microsoft.com/office/drawing/2014/main" id="{ED9FE34A-A492-4A00-80A8-41DF858C3D1E}"/>
                </a:ext>
              </a:extLst>
            </p:cNvPr>
            <p:cNvSpPr/>
            <p:nvPr/>
          </p:nvSpPr>
          <p:spPr bwMode="auto">
            <a:xfrm>
              <a:off x="8240713" y="4584701"/>
              <a:ext cx="280988" cy="282575"/>
            </a:xfrm>
            <a:custGeom>
              <a:avLst/>
              <a:gdLst>
                <a:gd name="T0" fmla="*/ 76 w 85"/>
                <a:gd name="T1" fmla="*/ 60 h 86"/>
                <a:gd name="T2" fmla="*/ 59 w 85"/>
                <a:gd name="T3" fmla="*/ 9 h 86"/>
                <a:gd name="T4" fmla="*/ 9 w 85"/>
                <a:gd name="T5" fmla="*/ 26 h 86"/>
                <a:gd name="T6" fmla="*/ 26 w 85"/>
                <a:gd name="T7" fmla="*/ 77 h 86"/>
                <a:gd name="T8" fmla="*/ 76 w 85"/>
                <a:gd name="T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86">
                  <a:moveTo>
                    <a:pt x="76" y="60"/>
                  </a:moveTo>
                  <a:cubicBezTo>
                    <a:pt x="85" y="41"/>
                    <a:pt x="77" y="19"/>
                    <a:pt x="59" y="9"/>
                  </a:cubicBezTo>
                  <a:cubicBezTo>
                    <a:pt x="40" y="0"/>
                    <a:pt x="18" y="8"/>
                    <a:pt x="9" y="26"/>
                  </a:cubicBezTo>
                  <a:cubicBezTo>
                    <a:pt x="0" y="45"/>
                    <a:pt x="7" y="67"/>
                    <a:pt x="26" y="77"/>
                  </a:cubicBezTo>
                  <a:cubicBezTo>
                    <a:pt x="44" y="86"/>
                    <a:pt x="67" y="78"/>
                    <a:pt x="76" y="60"/>
                  </a:cubicBezTo>
                  <a:close/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šḷîḑé">
              <a:extLst>
                <a:ext uri="{FF2B5EF4-FFF2-40B4-BE49-F238E27FC236}">
                  <a16:creationId xmlns:a16="http://schemas.microsoft.com/office/drawing/2014/main" id="{95AC01C7-66D7-4AD6-A7F3-FC954F1014CA}"/>
                </a:ext>
              </a:extLst>
            </p:cNvPr>
            <p:cNvSpPr/>
            <p:nvPr/>
          </p:nvSpPr>
          <p:spPr bwMode="auto">
            <a:xfrm>
              <a:off x="8077200" y="4838701"/>
              <a:ext cx="196850" cy="200025"/>
            </a:xfrm>
            <a:custGeom>
              <a:avLst/>
              <a:gdLst>
                <a:gd name="T0" fmla="*/ 53 w 60"/>
                <a:gd name="T1" fmla="*/ 42 h 61"/>
                <a:gd name="T2" fmla="*/ 41 w 60"/>
                <a:gd name="T3" fmla="*/ 7 h 61"/>
                <a:gd name="T4" fmla="*/ 6 w 60"/>
                <a:gd name="T5" fmla="*/ 19 h 61"/>
                <a:gd name="T6" fmla="*/ 18 w 60"/>
                <a:gd name="T7" fmla="*/ 54 h 61"/>
                <a:gd name="T8" fmla="*/ 53 w 60"/>
                <a:gd name="T9" fmla="*/ 4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1">
                  <a:moveTo>
                    <a:pt x="53" y="42"/>
                  </a:moveTo>
                  <a:cubicBezTo>
                    <a:pt x="60" y="29"/>
                    <a:pt x="54" y="13"/>
                    <a:pt x="41" y="7"/>
                  </a:cubicBezTo>
                  <a:cubicBezTo>
                    <a:pt x="28" y="0"/>
                    <a:pt x="12" y="6"/>
                    <a:pt x="6" y="19"/>
                  </a:cubicBezTo>
                  <a:cubicBezTo>
                    <a:pt x="0" y="32"/>
                    <a:pt x="5" y="48"/>
                    <a:pt x="18" y="54"/>
                  </a:cubicBezTo>
                  <a:cubicBezTo>
                    <a:pt x="31" y="61"/>
                    <a:pt x="47" y="55"/>
                    <a:pt x="53" y="42"/>
                  </a:cubicBez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ṡľïdè">
              <a:extLst>
                <a:ext uri="{FF2B5EF4-FFF2-40B4-BE49-F238E27FC236}">
                  <a16:creationId xmlns:a16="http://schemas.microsoft.com/office/drawing/2014/main" id="{D74C349F-38BF-4DEB-B206-D429CBF5A6CD}"/>
                </a:ext>
              </a:extLst>
            </p:cNvPr>
            <p:cNvSpPr/>
            <p:nvPr/>
          </p:nvSpPr>
          <p:spPr bwMode="auto">
            <a:xfrm>
              <a:off x="3557588" y="4294188"/>
              <a:ext cx="1455738" cy="1454150"/>
            </a:xfrm>
            <a:custGeom>
              <a:avLst/>
              <a:gdLst>
                <a:gd name="T0" fmla="*/ 156 w 441"/>
                <a:gd name="T1" fmla="*/ 36 h 441"/>
                <a:gd name="T2" fmla="*/ 36 w 441"/>
                <a:gd name="T3" fmla="*/ 285 h 441"/>
                <a:gd name="T4" fmla="*/ 285 w 441"/>
                <a:gd name="T5" fmla="*/ 405 h 441"/>
                <a:gd name="T6" fmla="*/ 405 w 441"/>
                <a:gd name="T7" fmla="*/ 156 h 441"/>
                <a:gd name="T8" fmla="*/ 156 w 441"/>
                <a:gd name="T9" fmla="*/ 36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441">
                  <a:moveTo>
                    <a:pt x="156" y="36"/>
                  </a:moveTo>
                  <a:cubicBezTo>
                    <a:pt x="54" y="72"/>
                    <a:pt x="0" y="183"/>
                    <a:pt x="36" y="285"/>
                  </a:cubicBezTo>
                  <a:cubicBezTo>
                    <a:pt x="72" y="387"/>
                    <a:pt x="183" y="441"/>
                    <a:pt x="285" y="405"/>
                  </a:cubicBezTo>
                  <a:cubicBezTo>
                    <a:pt x="387" y="369"/>
                    <a:pt x="441" y="257"/>
                    <a:pt x="405" y="156"/>
                  </a:cubicBezTo>
                  <a:cubicBezTo>
                    <a:pt x="369" y="54"/>
                    <a:pt x="258" y="0"/>
                    <a:pt x="156" y="3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šḷîḍé">
              <a:extLst>
                <a:ext uri="{FF2B5EF4-FFF2-40B4-BE49-F238E27FC236}">
                  <a16:creationId xmlns:a16="http://schemas.microsoft.com/office/drawing/2014/main" id="{07CBE7FC-9085-4694-95F5-5E2D731EF580}"/>
                </a:ext>
              </a:extLst>
            </p:cNvPr>
            <p:cNvSpPr/>
            <p:nvPr/>
          </p:nvSpPr>
          <p:spPr bwMode="auto">
            <a:xfrm>
              <a:off x="3811588" y="4614863"/>
              <a:ext cx="755650" cy="420688"/>
            </a:xfrm>
            <a:custGeom>
              <a:avLst/>
              <a:gdLst>
                <a:gd name="T0" fmla="*/ 302 w 476"/>
                <a:gd name="T1" fmla="*/ 265 h 265"/>
                <a:gd name="T2" fmla="*/ 0 w 476"/>
                <a:gd name="T3" fmla="*/ 168 h 265"/>
                <a:gd name="T4" fmla="*/ 476 w 476"/>
                <a:gd name="T5" fmla="*/ 0 h 265"/>
                <a:gd name="T6" fmla="*/ 302 w 476"/>
                <a:gd name="T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265">
                  <a:moveTo>
                    <a:pt x="302" y="265"/>
                  </a:moveTo>
                  <a:lnTo>
                    <a:pt x="0" y="168"/>
                  </a:lnTo>
                  <a:lnTo>
                    <a:pt x="476" y="0"/>
                  </a:lnTo>
                  <a:lnTo>
                    <a:pt x="302" y="2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1íḋe">
              <a:extLst>
                <a:ext uri="{FF2B5EF4-FFF2-40B4-BE49-F238E27FC236}">
                  <a16:creationId xmlns:a16="http://schemas.microsoft.com/office/drawing/2014/main" id="{E7DD82DC-2E9C-4191-98A8-CA2598BCFCF8}"/>
                </a:ext>
              </a:extLst>
            </p:cNvPr>
            <p:cNvSpPr/>
            <p:nvPr/>
          </p:nvSpPr>
          <p:spPr bwMode="auto">
            <a:xfrm>
              <a:off x="3762375" y="4930776"/>
              <a:ext cx="388938" cy="484188"/>
            </a:xfrm>
            <a:custGeom>
              <a:avLst/>
              <a:gdLst>
                <a:gd name="T0" fmla="*/ 245 w 245"/>
                <a:gd name="T1" fmla="*/ 81 h 305"/>
                <a:gd name="T2" fmla="*/ 108 w 245"/>
                <a:gd name="T3" fmla="*/ 305 h 305"/>
                <a:gd name="T4" fmla="*/ 0 w 245"/>
                <a:gd name="T5" fmla="*/ 0 h 305"/>
                <a:gd name="T6" fmla="*/ 245 w 245"/>
                <a:gd name="T7" fmla="*/ 8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245" y="81"/>
                  </a:moveTo>
                  <a:lnTo>
                    <a:pt x="108" y="305"/>
                  </a:lnTo>
                  <a:lnTo>
                    <a:pt x="0" y="0"/>
                  </a:lnTo>
                  <a:lnTo>
                    <a:pt x="245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ṡḻîḓè">
              <a:extLst>
                <a:ext uri="{FF2B5EF4-FFF2-40B4-BE49-F238E27FC236}">
                  <a16:creationId xmlns:a16="http://schemas.microsoft.com/office/drawing/2014/main" id="{6385E70D-55C5-4307-A292-C722FEDA0547}"/>
                </a:ext>
              </a:extLst>
            </p:cNvPr>
            <p:cNvSpPr/>
            <p:nvPr/>
          </p:nvSpPr>
          <p:spPr bwMode="auto">
            <a:xfrm>
              <a:off x="4000500" y="5016501"/>
              <a:ext cx="765175" cy="411163"/>
            </a:xfrm>
            <a:custGeom>
              <a:avLst/>
              <a:gdLst>
                <a:gd name="T0" fmla="*/ 135 w 482"/>
                <a:gd name="T1" fmla="*/ 39 h 259"/>
                <a:gd name="T2" fmla="*/ 199 w 482"/>
                <a:gd name="T3" fmla="*/ 62 h 259"/>
                <a:gd name="T4" fmla="*/ 239 w 482"/>
                <a:gd name="T5" fmla="*/ 0 h 259"/>
                <a:gd name="T6" fmla="*/ 482 w 482"/>
                <a:gd name="T7" fmla="*/ 91 h 259"/>
                <a:gd name="T8" fmla="*/ 0 w 482"/>
                <a:gd name="T9" fmla="*/ 259 h 259"/>
                <a:gd name="T10" fmla="*/ 135 w 482"/>
                <a:gd name="T11" fmla="*/ 3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2" h="259">
                  <a:moveTo>
                    <a:pt x="135" y="39"/>
                  </a:moveTo>
                  <a:lnTo>
                    <a:pt x="199" y="62"/>
                  </a:lnTo>
                  <a:lnTo>
                    <a:pt x="239" y="0"/>
                  </a:lnTo>
                  <a:lnTo>
                    <a:pt x="482" y="91"/>
                  </a:lnTo>
                  <a:lnTo>
                    <a:pt x="0" y="259"/>
                  </a:lnTo>
                  <a:lnTo>
                    <a:pt x="13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ŝ1iḍè">
              <a:extLst>
                <a:ext uri="{FF2B5EF4-FFF2-40B4-BE49-F238E27FC236}">
                  <a16:creationId xmlns:a16="http://schemas.microsoft.com/office/drawing/2014/main" id="{464E3118-077D-4DFB-A36B-59A28BA70A56}"/>
                </a:ext>
              </a:extLst>
            </p:cNvPr>
            <p:cNvSpPr/>
            <p:nvPr/>
          </p:nvSpPr>
          <p:spPr bwMode="auto">
            <a:xfrm>
              <a:off x="4416425" y="4624388"/>
              <a:ext cx="388938" cy="484188"/>
            </a:xfrm>
            <a:custGeom>
              <a:avLst/>
              <a:gdLst>
                <a:gd name="T0" fmla="*/ 0 w 245"/>
                <a:gd name="T1" fmla="*/ 214 h 305"/>
                <a:gd name="T2" fmla="*/ 139 w 245"/>
                <a:gd name="T3" fmla="*/ 0 h 305"/>
                <a:gd name="T4" fmla="*/ 245 w 245"/>
                <a:gd name="T5" fmla="*/ 305 h 305"/>
                <a:gd name="T6" fmla="*/ 0 w 245"/>
                <a:gd name="T7" fmla="*/ 21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0" y="214"/>
                  </a:moveTo>
                  <a:lnTo>
                    <a:pt x="139" y="0"/>
                  </a:lnTo>
                  <a:lnTo>
                    <a:pt x="245" y="305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64535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2241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创新点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技术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A93923-EEC8-4083-A9A1-2A448D4E82D4}"/>
              </a:ext>
            </a:extLst>
          </p:cNvPr>
          <p:cNvSpPr txBox="1"/>
          <p:nvPr/>
        </p:nvSpPr>
        <p:spPr>
          <a:xfrm>
            <a:off x="699832" y="1712396"/>
            <a:ext cx="439510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前端访问控制：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将登录信息存储到本地缓存，进入网页时检测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保证用户在未登录时不能进入到需要权限才可访问的界面，保证安全性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grpSp>
        <p:nvGrpSpPr>
          <p:cNvPr id="9" name="89906c0a-7c33-49b6-b55b-ab606bdc82a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AA52E83-32C9-4A52-91F6-C3036AAF0E8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328681" y="1130299"/>
            <a:ext cx="6411913" cy="4578350"/>
            <a:chOff x="2878138" y="1169988"/>
            <a:chExt cx="6411913" cy="4578350"/>
          </a:xfrm>
        </p:grpSpPr>
        <p:sp>
          <p:nvSpPr>
            <p:cNvPr id="10" name="îṧļiḓe">
              <a:extLst>
                <a:ext uri="{FF2B5EF4-FFF2-40B4-BE49-F238E27FC236}">
                  <a16:creationId xmlns:a16="http://schemas.microsoft.com/office/drawing/2014/main" id="{F2BE3ECD-782A-41EF-9314-DC3A776B4460}"/>
                </a:ext>
              </a:extLst>
            </p:cNvPr>
            <p:cNvSpPr/>
            <p:nvPr/>
          </p:nvSpPr>
          <p:spPr bwMode="auto">
            <a:xfrm>
              <a:off x="2971800" y="4152901"/>
              <a:ext cx="6094413" cy="1176338"/>
            </a:xfrm>
            <a:prstGeom prst="ellipse">
              <a:avLst/>
            </a:prstGeom>
            <a:solidFill>
              <a:srgbClr val="F2E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ṩľiḋè">
              <a:extLst>
                <a:ext uri="{FF2B5EF4-FFF2-40B4-BE49-F238E27FC236}">
                  <a16:creationId xmlns:a16="http://schemas.microsoft.com/office/drawing/2014/main" id="{F854E1DE-77E6-4A12-A980-221DAD981587}"/>
                </a:ext>
              </a:extLst>
            </p:cNvPr>
            <p:cNvSpPr/>
            <p:nvPr/>
          </p:nvSpPr>
          <p:spPr bwMode="auto">
            <a:xfrm>
              <a:off x="2905125" y="3014663"/>
              <a:ext cx="1493838" cy="1493838"/>
            </a:xfrm>
            <a:custGeom>
              <a:avLst/>
              <a:gdLst>
                <a:gd name="T0" fmla="*/ 404 w 453"/>
                <a:gd name="T1" fmla="*/ 184 h 453"/>
                <a:gd name="T2" fmla="*/ 382 w 453"/>
                <a:gd name="T3" fmla="*/ 131 h 453"/>
                <a:gd name="T4" fmla="*/ 406 w 453"/>
                <a:gd name="T5" fmla="*/ 88 h 453"/>
                <a:gd name="T6" fmla="*/ 346 w 453"/>
                <a:gd name="T7" fmla="*/ 46 h 453"/>
                <a:gd name="T8" fmla="*/ 269 w 453"/>
                <a:gd name="T9" fmla="*/ 48 h 453"/>
                <a:gd name="T10" fmla="*/ 269 w 453"/>
                <a:gd name="T11" fmla="*/ 14 h 453"/>
                <a:gd name="T12" fmla="*/ 196 w 453"/>
                <a:gd name="T13" fmla="*/ 0 h 453"/>
                <a:gd name="T14" fmla="*/ 183 w 453"/>
                <a:gd name="T15" fmla="*/ 48 h 453"/>
                <a:gd name="T16" fmla="*/ 130 w 453"/>
                <a:gd name="T17" fmla="*/ 70 h 453"/>
                <a:gd name="T18" fmla="*/ 87 w 453"/>
                <a:gd name="T19" fmla="*/ 46 h 453"/>
                <a:gd name="T20" fmla="*/ 45 w 453"/>
                <a:gd name="T21" fmla="*/ 107 h 453"/>
                <a:gd name="T22" fmla="*/ 47 w 453"/>
                <a:gd name="T23" fmla="*/ 184 h 453"/>
                <a:gd name="T24" fmla="*/ 13 w 453"/>
                <a:gd name="T25" fmla="*/ 184 h 453"/>
                <a:gd name="T26" fmla="*/ 0 w 453"/>
                <a:gd name="T27" fmla="*/ 256 h 453"/>
                <a:gd name="T28" fmla="*/ 47 w 453"/>
                <a:gd name="T29" fmla="*/ 270 h 453"/>
                <a:gd name="T30" fmla="*/ 69 w 453"/>
                <a:gd name="T31" fmla="*/ 323 h 453"/>
                <a:gd name="T32" fmla="*/ 45 w 453"/>
                <a:gd name="T33" fmla="*/ 366 h 453"/>
                <a:gd name="T34" fmla="*/ 106 w 453"/>
                <a:gd name="T35" fmla="*/ 408 h 453"/>
                <a:gd name="T36" fmla="*/ 183 w 453"/>
                <a:gd name="T37" fmla="*/ 405 h 453"/>
                <a:gd name="T38" fmla="*/ 183 w 453"/>
                <a:gd name="T39" fmla="*/ 439 h 453"/>
                <a:gd name="T40" fmla="*/ 255 w 453"/>
                <a:gd name="T41" fmla="*/ 453 h 453"/>
                <a:gd name="T42" fmla="*/ 269 w 453"/>
                <a:gd name="T43" fmla="*/ 405 h 453"/>
                <a:gd name="T44" fmla="*/ 322 w 453"/>
                <a:gd name="T45" fmla="*/ 383 h 453"/>
                <a:gd name="T46" fmla="*/ 365 w 453"/>
                <a:gd name="T47" fmla="*/ 407 h 453"/>
                <a:gd name="T48" fmla="*/ 407 w 453"/>
                <a:gd name="T49" fmla="*/ 346 h 453"/>
                <a:gd name="T50" fmla="*/ 404 w 453"/>
                <a:gd name="T51" fmla="*/ 270 h 453"/>
                <a:gd name="T52" fmla="*/ 438 w 453"/>
                <a:gd name="T53" fmla="*/ 270 h 453"/>
                <a:gd name="T54" fmla="*/ 453 w 453"/>
                <a:gd name="T55" fmla="*/ 197 h 453"/>
                <a:gd name="T56" fmla="*/ 192 w 453"/>
                <a:gd name="T57" fmla="*/ 305 h 453"/>
                <a:gd name="T58" fmla="*/ 182 w 453"/>
                <a:gd name="T59" fmla="*/ 300 h 453"/>
                <a:gd name="T60" fmla="*/ 175 w 453"/>
                <a:gd name="T61" fmla="*/ 295 h 453"/>
                <a:gd name="T62" fmla="*/ 165 w 453"/>
                <a:gd name="T63" fmla="*/ 286 h 453"/>
                <a:gd name="T64" fmla="*/ 155 w 453"/>
                <a:gd name="T65" fmla="*/ 273 h 453"/>
                <a:gd name="T66" fmla="*/ 141 w 453"/>
                <a:gd name="T67" fmla="*/ 227 h 453"/>
                <a:gd name="T68" fmla="*/ 174 w 453"/>
                <a:gd name="T69" fmla="*/ 160 h 453"/>
                <a:gd name="T70" fmla="*/ 179 w 453"/>
                <a:gd name="T71" fmla="*/ 157 h 453"/>
                <a:gd name="T72" fmla="*/ 193 w 453"/>
                <a:gd name="T73" fmla="*/ 149 h 453"/>
                <a:gd name="T74" fmla="*/ 265 w 453"/>
                <a:gd name="T75" fmla="*/ 152 h 453"/>
                <a:gd name="T76" fmla="*/ 273 w 453"/>
                <a:gd name="T77" fmla="*/ 157 h 453"/>
                <a:gd name="T78" fmla="*/ 278 w 453"/>
                <a:gd name="T79" fmla="*/ 160 h 453"/>
                <a:gd name="T80" fmla="*/ 286 w 453"/>
                <a:gd name="T81" fmla="*/ 167 h 453"/>
                <a:gd name="T82" fmla="*/ 295 w 453"/>
                <a:gd name="T83" fmla="*/ 178 h 453"/>
                <a:gd name="T84" fmla="*/ 299 w 453"/>
                <a:gd name="T85" fmla="*/ 185 h 453"/>
                <a:gd name="T86" fmla="*/ 311 w 453"/>
                <a:gd name="T87" fmla="*/ 227 h 453"/>
                <a:gd name="T88" fmla="*/ 307 w 453"/>
                <a:gd name="T89" fmla="*/ 252 h 453"/>
                <a:gd name="T90" fmla="*/ 303 w 453"/>
                <a:gd name="T91" fmla="*/ 262 h 453"/>
                <a:gd name="T92" fmla="*/ 299 w 453"/>
                <a:gd name="T93" fmla="*/ 269 h 453"/>
                <a:gd name="T94" fmla="*/ 296 w 453"/>
                <a:gd name="T95" fmla="*/ 276 h 453"/>
                <a:gd name="T96" fmla="*/ 293 w 453"/>
                <a:gd name="T97" fmla="*/ 280 h 453"/>
                <a:gd name="T98" fmla="*/ 289 w 453"/>
                <a:gd name="T99" fmla="*/ 284 h 453"/>
                <a:gd name="T100" fmla="*/ 284 w 453"/>
                <a:gd name="T101" fmla="*/ 289 h 453"/>
                <a:gd name="T102" fmla="*/ 277 w 453"/>
                <a:gd name="T103" fmla="*/ 295 h 453"/>
                <a:gd name="T104" fmla="*/ 270 w 453"/>
                <a:gd name="T105" fmla="*/ 300 h 453"/>
                <a:gd name="T106" fmla="*/ 265 w 453"/>
                <a:gd name="T107" fmla="*/ 303 h 453"/>
                <a:gd name="T108" fmla="*/ 194 w 453"/>
                <a:gd name="T109" fmla="*/ 30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3" h="453">
                  <a:moveTo>
                    <a:pt x="438" y="184"/>
                  </a:moveTo>
                  <a:cubicBezTo>
                    <a:pt x="404" y="184"/>
                    <a:pt x="404" y="184"/>
                    <a:pt x="404" y="184"/>
                  </a:cubicBezTo>
                  <a:cubicBezTo>
                    <a:pt x="400" y="165"/>
                    <a:pt x="392" y="147"/>
                    <a:pt x="382" y="131"/>
                  </a:cubicBezTo>
                  <a:cubicBezTo>
                    <a:pt x="382" y="131"/>
                    <a:pt x="382" y="131"/>
                    <a:pt x="382" y="131"/>
                  </a:cubicBezTo>
                  <a:cubicBezTo>
                    <a:pt x="406" y="107"/>
                    <a:pt x="406" y="107"/>
                    <a:pt x="406" y="107"/>
                  </a:cubicBezTo>
                  <a:cubicBezTo>
                    <a:pt x="412" y="102"/>
                    <a:pt x="412" y="93"/>
                    <a:pt x="406" y="88"/>
                  </a:cubicBezTo>
                  <a:cubicBezTo>
                    <a:pt x="365" y="46"/>
                    <a:pt x="365" y="46"/>
                    <a:pt x="365" y="46"/>
                  </a:cubicBezTo>
                  <a:cubicBezTo>
                    <a:pt x="359" y="41"/>
                    <a:pt x="351" y="41"/>
                    <a:pt x="346" y="46"/>
                  </a:cubicBezTo>
                  <a:cubicBezTo>
                    <a:pt x="322" y="70"/>
                    <a:pt x="322" y="70"/>
                    <a:pt x="322" y="70"/>
                  </a:cubicBezTo>
                  <a:cubicBezTo>
                    <a:pt x="305" y="60"/>
                    <a:pt x="287" y="53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1" y="41"/>
                    <a:pt x="92" y="41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0" y="93"/>
                    <a:pt x="40" y="102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0" y="352"/>
                    <a:pt x="40" y="361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92" y="413"/>
                    <a:pt x="101" y="413"/>
                    <a:pt x="106" y="408"/>
                  </a:cubicBezTo>
                  <a:cubicBezTo>
                    <a:pt x="130" y="384"/>
                    <a:pt x="130" y="384"/>
                    <a:pt x="130" y="384"/>
                  </a:cubicBezTo>
                  <a:cubicBezTo>
                    <a:pt x="147" y="394"/>
                    <a:pt x="165" y="401"/>
                    <a:pt x="183" y="405"/>
                  </a:cubicBezTo>
                  <a:cubicBezTo>
                    <a:pt x="183" y="405"/>
                    <a:pt x="183" y="405"/>
                    <a:pt x="183" y="405"/>
                  </a:cubicBezTo>
                  <a:cubicBezTo>
                    <a:pt x="183" y="439"/>
                    <a:pt x="183" y="439"/>
                    <a:pt x="183" y="439"/>
                  </a:cubicBezTo>
                  <a:cubicBezTo>
                    <a:pt x="183" y="447"/>
                    <a:pt x="189" y="453"/>
                    <a:pt x="197" y="453"/>
                  </a:cubicBezTo>
                  <a:cubicBezTo>
                    <a:pt x="255" y="453"/>
                    <a:pt x="255" y="453"/>
                    <a:pt x="255" y="453"/>
                  </a:cubicBezTo>
                  <a:cubicBezTo>
                    <a:pt x="263" y="453"/>
                    <a:pt x="269" y="447"/>
                    <a:pt x="269" y="439"/>
                  </a:cubicBezTo>
                  <a:cubicBezTo>
                    <a:pt x="269" y="405"/>
                    <a:pt x="269" y="405"/>
                    <a:pt x="269" y="405"/>
                  </a:cubicBezTo>
                  <a:cubicBezTo>
                    <a:pt x="289" y="401"/>
                    <a:pt x="306" y="393"/>
                    <a:pt x="322" y="383"/>
                  </a:cubicBezTo>
                  <a:cubicBezTo>
                    <a:pt x="322" y="383"/>
                    <a:pt x="322" y="383"/>
                    <a:pt x="322" y="383"/>
                  </a:cubicBezTo>
                  <a:cubicBezTo>
                    <a:pt x="346" y="407"/>
                    <a:pt x="346" y="407"/>
                    <a:pt x="346" y="407"/>
                  </a:cubicBezTo>
                  <a:cubicBezTo>
                    <a:pt x="351" y="413"/>
                    <a:pt x="360" y="413"/>
                    <a:pt x="365" y="407"/>
                  </a:cubicBezTo>
                  <a:cubicBezTo>
                    <a:pt x="407" y="366"/>
                    <a:pt x="407" y="366"/>
                    <a:pt x="407" y="366"/>
                  </a:cubicBezTo>
                  <a:cubicBezTo>
                    <a:pt x="412" y="360"/>
                    <a:pt x="412" y="352"/>
                    <a:pt x="407" y="346"/>
                  </a:cubicBezTo>
                  <a:cubicBezTo>
                    <a:pt x="383" y="323"/>
                    <a:pt x="383" y="323"/>
                    <a:pt x="383" y="323"/>
                  </a:cubicBezTo>
                  <a:cubicBezTo>
                    <a:pt x="393" y="306"/>
                    <a:pt x="400" y="288"/>
                    <a:pt x="404" y="270"/>
                  </a:cubicBezTo>
                  <a:cubicBezTo>
                    <a:pt x="404" y="270"/>
                    <a:pt x="404" y="270"/>
                    <a:pt x="404" y="270"/>
                  </a:cubicBezTo>
                  <a:cubicBezTo>
                    <a:pt x="438" y="270"/>
                    <a:pt x="438" y="270"/>
                    <a:pt x="438" y="270"/>
                  </a:cubicBezTo>
                  <a:cubicBezTo>
                    <a:pt x="446" y="270"/>
                    <a:pt x="453" y="264"/>
                    <a:pt x="453" y="256"/>
                  </a:cubicBezTo>
                  <a:cubicBezTo>
                    <a:pt x="453" y="197"/>
                    <a:pt x="453" y="197"/>
                    <a:pt x="453" y="197"/>
                  </a:cubicBezTo>
                  <a:cubicBezTo>
                    <a:pt x="453" y="190"/>
                    <a:pt x="446" y="184"/>
                    <a:pt x="438" y="184"/>
                  </a:cubicBezTo>
                  <a:moveTo>
                    <a:pt x="192" y="305"/>
                  </a:moveTo>
                  <a:cubicBezTo>
                    <a:pt x="191" y="304"/>
                    <a:pt x="190" y="304"/>
                    <a:pt x="189" y="304"/>
                  </a:cubicBezTo>
                  <a:cubicBezTo>
                    <a:pt x="187" y="302"/>
                    <a:pt x="184" y="301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3" y="164"/>
                    <a:pt x="284" y="166"/>
                    <a:pt x="286" y="167"/>
                  </a:cubicBezTo>
                  <a:cubicBezTo>
                    <a:pt x="287" y="168"/>
                    <a:pt x="288" y="169"/>
                    <a:pt x="289" y="170"/>
                  </a:cubicBezTo>
                  <a:cubicBezTo>
                    <a:pt x="291" y="173"/>
                    <a:pt x="293" y="175"/>
                    <a:pt x="295" y="178"/>
                  </a:cubicBezTo>
                  <a:cubicBezTo>
                    <a:pt x="296" y="179"/>
                    <a:pt x="297" y="180"/>
                    <a:pt x="297" y="181"/>
                  </a:cubicBezTo>
                  <a:cubicBezTo>
                    <a:pt x="298" y="183"/>
                    <a:pt x="299" y="184"/>
                    <a:pt x="299" y="185"/>
                  </a:cubicBezTo>
                  <a:cubicBezTo>
                    <a:pt x="301" y="187"/>
                    <a:pt x="301" y="189"/>
                    <a:pt x="302" y="190"/>
                  </a:cubicBezTo>
                  <a:cubicBezTo>
                    <a:pt x="308" y="202"/>
                    <a:pt x="311" y="214"/>
                    <a:pt x="311" y="227"/>
                  </a:cubicBezTo>
                  <a:cubicBezTo>
                    <a:pt x="311" y="234"/>
                    <a:pt x="310" y="242"/>
                    <a:pt x="308" y="248"/>
                  </a:cubicBezTo>
                  <a:cubicBezTo>
                    <a:pt x="308" y="250"/>
                    <a:pt x="307" y="251"/>
                    <a:pt x="307" y="252"/>
                  </a:cubicBezTo>
                  <a:cubicBezTo>
                    <a:pt x="306" y="254"/>
                    <a:pt x="306" y="256"/>
                    <a:pt x="305" y="258"/>
                  </a:cubicBezTo>
                  <a:cubicBezTo>
                    <a:pt x="304" y="260"/>
                    <a:pt x="304" y="261"/>
                    <a:pt x="303" y="262"/>
                  </a:cubicBezTo>
                  <a:cubicBezTo>
                    <a:pt x="303" y="263"/>
                    <a:pt x="302" y="264"/>
                    <a:pt x="302" y="265"/>
                  </a:cubicBezTo>
                  <a:cubicBezTo>
                    <a:pt x="301" y="266"/>
                    <a:pt x="300" y="268"/>
                    <a:pt x="299" y="269"/>
                  </a:cubicBezTo>
                  <a:cubicBezTo>
                    <a:pt x="299" y="271"/>
                    <a:pt x="298" y="272"/>
                    <a:pt x="297" y="273"/>
                  </a:cubicBezTo>
                  <a:cubicBezTo>
                    <a:pt x="297" y="274"/>
                    <a:pt x="296" y="275"/>
                    <a:pt x="296" y="276"/>
                  </a:cubicBezTo>
                  <a:cubicBezTo>
                    <a:pt x="295" y="276"/>
                    <a:pt x="294" y="277"/>
                    <a:pt x="294" y="278"/>
                  </a:cubicBezTo>
                  <a:cubicBezTo>
                    <a:pt x="293" y="278"/>
                    <a:pt x="293" y="279"/>
                    <a:pt x="293" y="280"/>
                  </a:cubicBezTo>
                  <a:cubicBezTo>
                    <a:pt x="292" y="281"/>
                    <a:pt x="291" y="282"/>
                    <a:pt x="290" y="283"/>
                  </a:cubicBezTo>
                  <a:cubicBezTo>
                    <a:pt x="290" y="283"/>
                    <a:pt x="289" y="284"/>
                    <a:pt x="289" y="284"/>
                  </a:cubicBezTo>
                  <a:cubicBezTo>
                    <a:pt x="288" y="285"/>
                    <a:pt x="287" y="286"/>
                    <a:pt x="286" y="287"/>
                  </a:cubicBezTo>
                  <a:cubicBezTo>
                    <a:pt x="285" y="288"/>
                    <a:pt x="285" y="288"/>
                    <a:pt x="284" y="289"/>
                  </a:cubicBezTo>
                  <a:cubicBezTo>
                    <a:pt x="282" y="290"/>
                    <a:pt x="280" y="292"/>
                    <a:pt x="278" y="294"/>
                  </a:cubicBezTo>
                  <a:cubicBezTo>
                    <a:pt x="278" y="294"/>
                    <a:pt x="277" y="295"/>
                    <a:pt x="277" y="295"/>
                  </a:cubicBezTo>
                  <a:cubicBezTo>
                    <a:pt x="276" y="296"/>
                    <a:pt x="274" y="297"/>
                    <a:pt x="273" y="297"/>
                  </a:cubicBezTo>
                  <a:cubicBezTo>
                    <a:pt x="272" y="298"/>
                    <a:pt x="271" y="299"/>
                    <a:pt x="270" y="300"/>
                  </a:cubicBezTo>
                  <a:cubicBezTo>
                    <a:pt x="269" y="300"/>
                    <a:pt x="269" y="300"/>
                    <a:pt x="268" y="301"/>
                  </a:cubicBezTo>
                  <a:cubicBezTo>
                    <a:pt x="267" y="301"/>
                    <a:pt x="266" y="302"/>
                    <a:pt x="265" y="303"/>
                  </a:cubicBezTo>
                  <a:cubicBezTo>
                    <a:pt x="253" y="309"/>
                    <a:pt x="240" y="312"/>
                    <a:pt x="226" y="312"/>
                  </a:cubicBezTo>
                  <a:cubicBezTo>
                    <a:pt x="215" y="312"/>
                    <a:pt x="204" y="310"/>
                    <a:pt x="194" y="306"/>
                  </a:cubicBezTo>
                  <a:cubicBezTo>
                    <a:pt x="193" y="305"/>
                    <a:pt x="193" y="305"/>
                    <a:pt x="192" y="305"/>
                  </a:cubicBezTo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ṩḻîďé">
              <a:extLst>
                <a:ext uri="{FF2B5EF4-FFF2-40B4-BE49-F238E27FC236}">
                  <a16:creationId xmlns:a16="http://schemas.microsoft.com/office/drawing/2014/main" id="{27E07ABE-066B-466A-891C-91163DB89429}"/>
                </a:ext>
              </a:extLst>
            </p:cNvPr>
            <p:cNvSpPr/>
            <p:nvPr/>
          </p:nvSpPr>
          <p:spPr bwMode="auto">
            <a:xfrm>
              <a:off x="3040063" y="3154363"/>
              <a:ext cx="739775" cy="1206500"/>
            </a:xfrm>
            <a:custGeom>
              <a:avLst/>
              <a:gdLst>
                <a:gd name="T0" fmla="*/ 73 w 224"/>
                <a:gd name="T1" fmla="*/ 358 h 366"/>
                <a:gd name="T2" fmla="*/ 65 w 224"/>
                <a:gd name="T3" fmla="*/ 366 h 366"/>
                <a:gd name="T4" fmla="*/ 73 w 224"/>
                <a:gd name="T5" fmla="*/ 358 h 366"/>
                <a:gd name="T6" fmla="*/ 73 w 224"/>
                <a:gd name="T7" fmla="*/ 358 h 366"/>
                <a:gd name="T8" fmla="*/ 141 w 224"/>
                <a:gd name="T9" fmla="*/ 258 h 366"/>
                <a:gd name="T10" fmla="*/ 146 w 224"/>
                <a:gd name="T11" fmla="*/ 261 h 366"/>
                <a:gd name="T12" fmla="*/ 146 w 224"/>
                <a:gd name="T13" fmla="*/ 260 h 366"/>
                <a:gd name="T14" fmla="*/ 141 w 224"/>
                <a:gd name="T15" fmla="*/ 258 h 366"/>
                <a:gd name="T16" fmla="*/ 185 w 224"/>
                <a:gd name="T17" fmla="*/ 100 h 366"/>
                <a:gd name="T18" fmla="*/ 224 w 224"/>
                <a:gd name="T19" fmla="*/ 110 h 366"/>
                <a:gd name="T20" fmla="*/ 185 w 224"/>
                <a:gd name="T21" fmla="*/ 100 h 366"/>
                <a:gd name="T22" fmla="*/ 55 w 224"/>
                <a:gd name="T23" fmla="*/ 0 h 366"/>
                <a:gd name="T24" fmla="*/ 46 w 224"/>
                <a:gd name="T25" fmla="*/ 4 h 366"/>
                <a:gd name="T26" fmla="*/ 4 w 224"/>
                <a:gd name="T27" fmla="*/ 46 h 366"/>
                <a:gd name="T28" fmla="*/ 0 w 224"/>
                <a:gd name="T29" fmla="*/ 55 h 366"/>
                <a:gd name="T30" fmla="*/ 4 w 224"/>
                <a:gd name="T31" fmla="*/ 46 h 366"/>
                <a:gd name="T32" fmla="*/ 46 w 224"/>
                <a:gd name="T33" fmla="*/ 4 h 366"/>
                <a:gd name="T34" fmla="*/ 55 w 224"/>
                <a:gd name="T35" fmla="*/ 0 h 366"/>
                <a:gd name="T36" fmla="*/ 65 w 224"/>
                <a:gd name="T37" fmla="*/ 4 h 366"/>
                <a:gd name="T38" fmla="*/ 89 w 224"/>
                <a:gd name="T39" fmla="*/ 28 h 366"/>
                <a:gd name="T40" fmla="*/ 89 w 224"/>
                <a:gd name="T41" fmla="*/ 28 h 366"/>
                <a:gd name="T42" fmla="*/ 89 w 224"/>
                <a:gd name="T43" fmla="*/ 28 h 366"/>
                <a:gd name="T44" fmla="*/ 89 w 224"/>
                <a:gd name="T45" fmla="*/ 28 h 366"/>
                <a:gd name="T46" fmla="*/ 89 w 224"/>
                <a:gd name="T47" fmla="*/ 28 h 366"/>
                <a:gd name="T48" fmla="*/ 65 w 224"/>
                <a:gd name="T49" fmla="*/ 4 h 366"/>
                <a:gd name="T50" fmla="*/ 55 w 224"/>
                <a:gd name="T51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366">
                  <a:moveTo>
                    <a:pt x="73" y="358"/>
                  </a:moveTo>
                  <a:cubicBezTo>
                    <a:pt x="65" y="366"/>
                    <a:pt x="65" y="366"/>
                    <a:pt x="65" y="366"/>
                  </a:cubicBezTo>
                  <a:cubicBezTo>
                    <a:pt x="73" y="358"/>
                    <a:pt x="73" y="358"/>
                    <a:pt x="73" y="358"/>
                  </a:cubicBezTo>
                  <a:cubicBezTo>
                    <a:pt x="73" y="358"/>
                    <a:pt x="73" y="358"/>
                    <a:pt x="73" y="358"/>
                  </a:cubicBezTo>
                  <a:moveTo>
                    <a:pt x="141" y="258"/>
                  </a:moveTo>
                  <a:cubicBezTo>
                    <a:pt x="143" y="259"/>
                    <a:pt x="144" y="260"/>
                    <a:pt x="146" y="261"/>
                  </a:cubicBezTo>
                  <a:cubicBezTo>
                    <a:pt x="146" y="261"/>
                    <a:pt x="146" y="261"/>
                    <a:pt x="146" y="260"/>
                  </a:cubicBezTo>
                  <a:cubicBezTo>
                    <a:pt x="144" y="260"/>
                    <a:pt x="143" y="259"/>
                    <a:pt x="141" y="258"/>
                  </a:cubicBezTo>
                  <a:moveTo>
                    <a:pt x="185" y="100"/>
                  </a:moveTo>
                  <a:cubicBezTo>
                    <a:pt x="199" y="100"/>
                    <a:pt x="212" y="104"/>
                    <a:pt x="224" y="110"/>
                  </a:cubicBezTo>
                  <a:cubicBezTo>
                    <a:pt x="212" y="104"/>
                    <a:pt x="199" y="100"/>
                    <a:pt x="185" y="100"/>
                  </a:cubicBezTo>
                  <a:moveTo>
                    <a:pt x="55" y="0"/>
                  </a:moveTo>
                  <a:cubicBezTo>
                    <a:pt x="52" y="0"/>
                    <a:pt x="48" y="2"/>
                    <a:pt x="46" y="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" y="48"/>
                    <a:pt x="0" y="52"/>
                    <a:pt x="0" y="55"/>
                  </a:cubicBezTo>
                  <a:cubicBezTo>
                    <a:pt x="0" y="52"/>
                    <a:pt x="1" y="48"/>
                    <a:pt x="4" y="4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8" y="2"/>
                    <a:pt x="52" y="0"/>
                    <a:pt x="55" y="0"/>
                  </a:cubicBezTo>
                  <a:cubicBezTo>
                    <a:pt x="59" y="0"/>
                    <a:pt x="62" y="2"/>
                    <a:pt x="65" y="4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2" y="2"/>
                    <a:pt x="59" y="0"/>
                    <a:pt x="55" y="0"/>
                  </a:cubicBezTo>
                </a:path>
              </a:pathLst>
            </a:custGeom>
            <a:solidFill>
              <a:srgbClr val="F6F6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ṩḷïḍé">
              <a:extLst>
                <a:ext uri="{FF2B5EF4-FFF2-40B4-BE49-F238E27FC236}">
                  <a16:creationId xmlns:a16="http://schemas.microsoft.com/office/drawing/2014/main" id="{7B532BBE-B6B1-4769-9171-B7ABBDD8B5B2}"/>
                </a:ext>
              </a:extLst>
            </p:cNvPr>
            <p:cNvSpPr/>
            <p:nvPr/>
          </p:nvSpPr>
          <p:spPr bwMode="auto">
            <a:xfrm>
              <a:off x="2905125" y="3014663"/>
              <a:ext cx="936625" cy="1358900"/>
            </a:xfrm>
            <a:custGeom>
              <a:avLst/>
              <a:gdLst>
                <a:gd name="T0" fmla="*/ 196 w 284"/>
                <a:gd name="T1" fmla="*/ 0 h 412"/>
                <a:gd name="T2" fmla="*/ 183 w 284"/>
                <a:gd name="T3" fmla="*/ 48 h 412"/>
                <a:gd name="T4" fmla="*/ 183 w 284"/>
                <a:gd name="T5" fmla="*/ 48 h 412"/>
                <a:gd name="T6" fmla="*/ 130 w 284"/>
                <a:gd name="T7" fmla="*/ 70 h 412"/>
                <a:gd name="T8" fmla="*/ 106 w 284"/>
                <a:gd name="T9" fmla="*/ 46 h 412"/>
                <a:gd name="T10" fmla="*/ 87 w 284"/>
                <a:gd name="T11" fmla="*/ 46 h 412"/>
                <a:gd name="T12" fmla="*/ 41 w 284"/>
                <a:gd name="T13" fmla="*/ 97 h 412"/>
                <a:gd name="T14" fmla="*/ 69 w 284"/>
                <a:gd name="T15" fmla="*/ 131 h 412"/>
                <a:gd name="T16" fmla="*/ 47 w 284"/>
                <a:gd name="T17" fmla="*/ 184 h 412"/>
                <a:gd name="T18" fmla="*/ 13 w 284"/>
                <a:gd name="T19" fmla="*/ 184 h 412"/>
                <a:gd name="T20" fmla="*/ 0 w 284"/>
                <a:gd name="T21" fmla="*/ 256 h 412"/>
                <a:gd name="T22" fmla="*/ 47 w 284"/>
                <a:gd name="T23" fmla="*/ 270 h 412"/>
                <a:gd name="T24" fmla="*/ 69 w 284"/>
                <a:gd name="T25" fmla="*/ 323 h 412"/>
                <a:gd name="T26" fmla="*/ 69 w 284"/>
                <a:gd name="T27" fmla="*/ 323 h 412"/>
                <a:gd name="T28" fmla="*/ 41 w 284"/>
                <a:gd name="T29" fmla="*/ 356 h 412"/>
                <a:gd name="T30" fmla="*/ 87 w 284"/>
                <a:gd name="T31" fmla="*/ 408 h 412"/>
                <a:gd name="T32" fmla="*/ 106 w 284"/>
                <a:gd name="T33" fmla="*/ 408 h 412"/>
                <a:gd name="T34" fmla="*/ 114 w 284"/>
                <a:gd name="T35" fmla="*/ 400 h 412"/>
                <a:gd name="T36" fmla="*/ 182 w 284"/>
                <a:gd name="T37" fmla="*/ 300 h 412"/>
                <a:gd name="T38" fmla="*/ 182 w 284"/>
                <a:gd name="T39" fmla="*/ 300 h 412"/>
                <a:gd name="T40" fmla="*/ 175 w 284"/>
                <a:gd name="T41" fmla="*/ 295 h 412"/>
                <a:gd name="T42" fmla="*/ 165 w 284"/>
                <a:gd name="T43" fmla="*/ 286 h 412"/>
                <a:gd name="T44" fmla="*/ 155 w 284"/>
                <a:gd name="T45" fmla="*/ 273 h 412"/>
                <a:gd name="T46" fmla="*/ 141 w 284"/>
                <a:gd name="T47" fmla="*/ 227 h 412"/>
                <a:gd name="T48" fmla="*/ 141 w 284"/>
                <a:gd name="T49" fmla="*/ 227 h 412"/>
                <a:gd name="T50" fmla="*/ 174 w 284"/>
                <a:gd name="T51" fmla="*/ 160 h 412"/>
                <a:gd name="T52" fmla="*/ 179 w 284"/>
                <a:gd name="T53" fmla="*/ 157 h 412"/>
                <a:gd name="T54" fmla="*/ 193 w 284"/>
                <a:gd name="T55" fmla="*/ 149 h 412"/>
                <a:gd name="T56" fmla="*/ 226 w 284"/>
                <a:gd name="T57" fmla="*/ 142 h 412"/>
                <a:gd name="T58" fmla="*/ 265 w 284"/>
                <a:gd name="T59" fmla="*/ 152 h 412"/>
                <a:gd name="T60" fmla="*/ 273 w 284"/>
                <a:gd name="T61" fmla="*/ 157 h 412"/>
                <a:gd name="T62" fmla="*/ 278 w 284"/>
                <a:gd name="T63" fmla="*/ 160 h 412"/>
                <a:gd name="T64" fmla="*/ 284 w 284"/>
                <a:gd name="T65" fmla="*/ 166 h 412"/>
                <a:gd name="T66" fmla="*/ 269 w 284"/>
                <a:gd name="T67" fmla="*/ 48 h 412"/>
                <a:gd name="T68" fmla="*/ 269 w 284"/>
                <a:gd name="T69" fmla="*/ 14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84" h="412">
                  <a:moveTo>
                    <a:pt x="255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89" y="0"/>
                    <a:pt x="183" y="7"/>
                    <a:pt x="183" y="14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83" y="48"/>
                    <a:pt x="183" y="48"/>
                    <a:pt x="183" y="48"/>
                  </a:cubicBezTo>
                  <a:cubicBezTo>
                    <a:pt x="164" y="53"/>
                    <a:pt x="146" y="6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3" y="44"/>
                    <a:pt x="100" y="42"/>
                    <a:pt x="96" y="42"/>
                  </a:cubicBezTo>
                  <a:cubicBezTo>
                    <a:pt x="93" y="42"/>
                    <a:pt x="89" y="44"/>
                    <a:pt x="87" y="46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42" y="90"/>
                    <a:pt x="41" y="94"/>
                    <a:pt x="41" y="97"/>
                  </a:cubicBezTo>
                  <a:cubicBezTo>
                    <a:pt x="41" y="101"/>
                    <a:pt x="42" y="104"/>
                    <a:pt x="45" y="107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59" y="148"/>
                    <a:pt x="52" y="166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6" y="184"/>
                    <a:pt x="0" y="190"/>
                    <a:pt x="0" y="19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0" y="264"/>
                    <a:pt x="6" y="270"/>
                    <a:pt x="13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52" y="289"/>
                    <a:pt x="59" y="306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69" y="323"/>
                    <a:pt x="69" y="323"/>
                    <a:pt x="69" y="323"/>
                  </a:cubicBezTo>
                  <a:cubicBezTo>
                    <a:pt x="45" y="347"/>
                    <a:pt x="45" y="347"/>
                    <a:pt x="45" y="347"/>
                  </a:cubicBezTo>
                  <a:cubicBezTo>
                    <a:pt x="43" y="349"/>
                    <a:pt x="41" y="353"/>
                    <a:pt x="41" y="356"/>
                  </a:cubicBezTo>
                  <a:cubicBezTo>
                    <a:pt x="41" y="360"/>
                    <a:pt x="43" y="363"/>
                    <a:pt x="45" y="366"/>
                  </a:cubicBezTo>
                  <a:cubicBezTo>
                    <a:pt x="87" y="408"/>
                    <a:pt x="87" y="408"/>
                    <a:pt x="87" y="408"/>
                  </a:cubicBezTo>
                  <a:cubicBezTo>
                    <a:pt x="89" y="410"/>
                    <a:pt x="93" y="412"/>
                    <a:pt x="96" y="412"/>
                  </a:cubicBezTo>
                  <a:cubicBezTo>
                    <a:pt x="100" y="412"/>
                    <a:pt x="103" y="410"/>
                    <a:pt x="106" y="408"/>
                  </a:cubicBezTo>
                  <a:cubicBezTo>
                    <a:pt x="106" y="408"/>
                    <a:pt x="106" y="408"/>
                    <a:pt x="106" y="408"/>
                  </a:cubicBezTo>
                  <a:cubicBezTo>
                    <a:pt x="114" y="400"/>
                    <a:pt x="114" y="400"/>
                    <a:pt x="114" y="400"/>
                  </a:cubicBezTo>
                  <a:cubicBezTo>
                    <a:pt x="137" y="367"/>
                    <a:pt x="161" y="334"/>
                    <a:pt x="187" y="303"/>
                  </a:cubicBezTo>
                  <a:cubicBezTo>
                    <a:pt x="185" y="302"/>
                    <a:pt x="184" y="301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1" y="299"/>
                    <a:pt x="180" y="298"/>
                    <a:pt x="179" y="297"/>
                  </a:cubicBezTo>
                  <a:cubicBezTo>
                    <a:pt x="177" y="297"/>
                    <a:pt x="176" y="296"/>
                    <a:pt x="175" y="295"/>
                  </a:cubicBezTo>
                  <a:cubicBezTo>
                    <a:pt x="175" y="295"/>
                    <a:pt x="174" y="294"/>
                    <a:pt x="174" y="294"/>
                  </a:cubicBezTo>
                  <a:cubicBezTo>
                    <a:pt x="171" y="291"/>
                    <a:pt x="168" y="289"/>
                    <a:pt x="165" y="286"/>
                  </a:cubicBezTo>
                  <a:cubicBezTo>
                    <a:pt x="162" y="283"/>
                    <a:pt x="160" y="280"/>
                    <a:pt x="157" y="277"/>
                  </a:cubicBezTo>
                  <a:cubicBezTo>
                    <a:pt x="156" y="276"/>
                    <a:pt x="156" y="274"/>
                    <a:pt x="155" y="273"/>
                  </a:cubicBezTo>
                  <a:cubicBezTo>
                    <a:pt x="152" y="269"/>
                    <a:pt x="150" y="265"/>
                    <a:pt x="148" y="261"/>
                  </a:cubicBezTo>
                  <a:cubicBezTo>
                    <a:pt x="144" y="250"/>
                    <a:pt x="141" y="239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1" y="202"/>
                    <a:pt x="152" y="180"/>
                    <a:pt x="169" y="164"/>
                  </a:cubicBezTo>
                  <a:cubicBezTo>
                    <a:pt x="170" y="163"/>
                    <a:pt x="172" y="162"/>
                    <a:pt x="174" y="160"/>
                  </a:cubicBezTo>
                  <a:cubicBezTo>
                    <a:pt x="174" y="160"/>
                    <a:pt x="175" y="160"/>
                    <a:pt x="175" y="159"/>
                  </a:cubicBezTo>
                  <a:cubicBezTo>
                    <a:pt x="176" y="158"/>
                    <a:pt x="177" y="158"/>
                    <a:pt x="179" y="157"/>
                  </a:cubicBezTo>
                  <a:cubicBezTo>
                    <a:pt x="182" y="155"/>
                    <a:pt x="186" y="153"/>
                    <a:pt x="189" y="151"/>
                  </a:cubicBezTo>
                  <a:cubicBezTo>
                    <a:pt x="190" y="150"/>
                    <a:pt x="192" y="150"/>
                    <a:pt x="193" y="149"/>
                  </a:cubicBezTo>
                  <a:cubicBezTo>
                    <a:pt x="203" y="145"/>
                    <a:pt x="214" y="142"/>
                    <a:pt x="226" y="142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40" y="142"/>
                    <a:pt x="253" y="146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7" y="153"/>
                    <a:pt x="268" y="154"/>
                  </a:cubicBezTo>
                  <a:cubicBezTo>
                    <a:pt x="270" y="155"/>
                    <a:pt x="272" y="156"/>
                    <a:pt x="273" y="157"/>
                  </a:cubicBezTo>
                  <a:cubicBezTo>
                    <a:pt x="274" y="158"/>
                    <a:pt x="276" y="158"/>
                    <a:pt x="277" y="159"/>
                  </a:cubicBezTo>
                  <a:cubicBezTo>
                    <a:pt x="277" y="160"/>
                    <a:pt x="278" y="160"/>
                    <a:pt x="278" y="160"/>
                  </a:cubicBezTo>
                  <a:cubicBezTo>
                    <a:pt x="279" y="161"/>
                    <a:pt x="280" y="162"/>
                    <a:pt x="281" y="163"/>
                  </a:cubicBezTo>
                  <a:cubicBezTo>
                    <a:pt x="282" y="164"/>
                    <a:pt x="283" y="165"/>
                    <a:pt x="284" y="166"/>
                  </a:cubicBezTo>
                  <a:cubicBezTo>
                    <a:pt x="280" y="131"/>
                    <a:pt x="276" y="89"/>
                    <a:pt x="274" y="49"/>
                  </a:cubicBezTo>
                  <a:cubicBezTo>
                    <a:pt x="272" y="49"/>
                    <a:pt x="271" y="49"/>
                    <a:pt x="269" y="48"/>
                  </a:cubicBezTo>
                  <a:cubicBezTo>
                    <a:pt x="269" y="48"/>
                    <a:pt x="269" y="48"/>
                    <a:pt x="269" y="48"/>
                  </a:cubicBezTo>
                  <a:cubicBezTo>
                    <a:pt x="269" y="14"/>
                    <a:pt x="269" y="14"/>
                    <a:pt x="269" y="14"/>
                  </a:cubicBezTo>
                  <a:cubicBezTo>
                    <a:pt x="269" y="7"/>
                    <a:pt x="263" y="0"/>
                    <a:pt x="255" y="0"/>
                  </a:cubicBezTo>
                </a:path>
              </a:pathLst>
            </a:custGeom>
            <a:solidFill>
              <a:srgbClr val="F6AF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S1ïďè">
              <a:extLst>
                <a:ext uri="{FF2B5EF4-FFF2-40B4-BE49-F238E27FC236}">
                  <a16:creationId xmlns:a16="http://schemas.microsoft.com/office/drawing/2014/main" id="{8CE988FD-7F7E-49D3-9781-66200175C72D}"/>
                </a:ext>
              </a:extLst>
            </p:cNvPr>
            <p:cNvSpPr/>
            <p:nvPr/>
          </p:nvSpPr>
          <p:spPr bwMode="auto">
            <a:xfrm>
              <a:off x="3746500" y="2138363"/>
              <a:ext cx="4487863" cy="2917825"/>
            </a:xfrm>
            <a:custGeom>
              <a:avLst/>
              <a:gdLst>
                <a:gd name="T0" fmla="*/ 1343 w 1361"/>
                <a:gd name="T1" fmla="*/ 713 h 885"/>
                <a:gd name="T2" fmla="*/ 701 w 1361"/>
                <a:gd name="T3" fmla="*/ 802 h 885"/>
                <a:gd name="T4" fmla="*/ 89 w 1361"/>
                <a:gd name="T5" fmla="*/ 872 h 885"/>
                <a:gd name="T6" fmla="*/ 38 w 1361"/>
                <a:gd name="T7" fmla="*/ 508 h 885"/>
                <a:gd name="T8" fmla="*/ 21 w 1361"/>
                <a:gd name="T9" fmla="*/ 188 h 885"/>
                <a:gd name="T10" fmla="*/ 1251 w 1361"/>
                <a:gd name="T11" fmla="*/ 26 h 885"/>
                <a:gd name="T12" fmla="*/ 1309 w 1361"/>
                <a:gd name="T13" fmla="*/ 345 h 885"/>
                <a:gd name="T14" fmla="*/ 1343 w 1361"/>
                <a:gd name="T15" fmla="*/ 713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1" h="885">
                  <a:moveTo>
                    <a:pt x="1343" y="713"/>
                  </a:moveTo>
                  <a:cubicBezTo>
                    <a:pt x="1335" y="724"/>
                    <a:pt x="992" y="766"/>
                    <a:pt x="701" y="802"/>
                  </a:cubicBezTo>
                  <a:cubicBezTo>
                    <a:pt x="394" y="840"/>
                    <a:pt x="106" y="885"/>
                    <a:pt x="89" y="872"/>
                  </a:cubicBezTo>
                  <a:cubicBezTo>
                    <a:pt x="71" y="859"/>
                    <a:pt x="38" y="508"/>
                    <a:pt x="38" y="508"/>
                  </a:cubicBezTo>
                  <a:cubicBezTo>
                    <a:pt x="38" y="508"/>
                    <a:pt x="0" y="203"/>
                    <a:pt x="21" y="188"/>
                  </a:cubicBezTo>
                  <a:cubicBezTo>
                    <a:pt x="63" y="156"/>
                    <a:pt x="1206" y="0"/>
                    <a:pt x="1251" y="26"/>
                  </a:cubicBezTo>
                  <a:cubicBezTo>
                    <a:pt x="1272" y="39"/>
                    <a:pt x="1309" y="345"/>
                    <a:pt x="1309" y="345"/>
                  </a:cubicBezTo>
                  <a:cubicBezTo>
                    <a:pt x="1309" y="345"/>
                    <a:pt x="1361" y="691"/>
                    <a:pt x="1343" y="713"/>
                  </a:cubicBezTo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sḻïḑê">
              <a:extLst>
                <a:ext uri="{FF2B5EF4-FFF2-40B4-BE49-F238E27FC236}">
                  <a16:creationId xmlns:a16="http://schemas.microsoft.com/office/drawing/2014/main" id="{A4E0AA51-6564-41FC-9A8C-739FD1109F12}"/>
                </a:ext>
              </a:extLst>
            </p:cNvPr>
            <p:cNvSpPr/>
            <p:nvPr/>
          </p:nvSpPr>
          <p:spPr bwMode="auto">
            <a:xfrm>
              <a:off x="3890963" y="2154238"/>
              <a:ext cx="4171950" cy="2767013"/>
            </a:xfrm>
            <a:custGeom>
              <a:avLst/>
              <a:gdLst>
                <a:gd name="T0" fmla="*/ 1265 w 1265"/>
                <a:gd name="T1" fmla="*/ 700 h 839"/>
                <a:gd name="T2" fmla="*/ 1198 w 1265"/>
                <a:gd name="T3" fmla="*/ 68 h 839"/>
                <a:gd name="T4" fmla="*/ 860 w 1265"/>
                <a:gd name="T5" fmla="*/ 34 h 839"/>
                <a:gd name="T6" fmla="*/ 597 w 1265"/>
                <a:gd name="T7" fmla="*/ 147 h 839"/>
                <a:gd name="T8" fmla="*/ 273 w 1265"/>
                <a:gd name="T9" fmla="*/ 101 h 839"/>
                <a:gd name="T10" fmla="*/ 0 w 1265"/>
                <a:gd name="T11" fmla="*/ 193 h 839"/>
                <a:gd name="T12" fmla="*/ 74 w 1265"/>
                <a:gd name="T13" fmla="*/ 833 h 839"/>
                <a:gd name="T14" fmla="*/ 74 w 1265"/>
                <a:gd name="T15" fmla="*/ 837 h 839"/>
                <a:gd name="T16" fmla="*/ 74 w 1265"/>
                <a:gd name="T17" fmla="*/ 839 h 839"/>
                <a:gd name="T18" fmla="*/ 1265 w 1265"/>
                <a:gd name="T19" fmla="*/ 70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5" h="839">
                  <a:moveTo>
                    <a:pt x="1265" y="700"/>
                  </a:moveTo>
                  <a:cubicBezTo>
                    <a:pt x="1198" y="68"/>
                    <a:pt x="1198" y="68"/>
                    <a:pt x="1198" y="68"/>
                  </a:cubicBezTo>
                  <a:cubicBezTo>
                    <a:pt x="1198" y="68"/>
                    <a:pt x="1101" y="0"/>
                    <a:pt x="860" y="34"/>
                  </a:cubicBezTo>
                  <a:cubicBezTo>
                    <a:pt x="620" y="68"/>
                    <a:pt x="597" y="147"/>
                    <a:pt x="597" y="147"/>
                  </a:cubicBezTo>
                  <a:cubicBezTo>
                    <a:pt x="597" y="147"/>
                    <a:pt x="533" y="55"/>
                    <a:pt x="273" y="101"/>
                  </a:cubicBezTo>
                  <a:cubicBezTo>
                    <a:pt x="13" y="147"/>
                    <a:pt x="0" y="193"/>
                    <a:pt x="0" y="193"/>
                  </a:cubicBezTo>
                  <a:cubicBezTo>
                    <a:pt x="74" y="833"/>
                    <a:pt x="74" y="833"/>
                    <a:pt x="74" y="833"/>
                  </a:cubicBezTo>
                  <a:cubicBezTo>
                    <a:pt x="74" y="837"/>
                    <a:pt x="74" y="837"/>
                    <a:pt x="74" y="837"/>
                  </a:cubicBezTo>
                  <a:cubicBezTo>
                    <a:pt x="74" y="839"/>
                    <a:pt x="74" y="839"/>
                    <a:pt x="74" y="839"/>
                  </a:cubicBezTo>
                  <a:cubicBezTo>
                    <a:pt x="1265" y="700"/>
                    <a:pt x="1265" y="700"/>
                    <a:pt x="1265" y="700"/>
                  </a:cubicBezTo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Sḷíďé">
              <a:extLst>
                <a:ext uri="{FF2B5EF4-FFF2-40B4-BE49-F238E27FC236}">
                  <a16:creationId xmlns:a16="http://schemas.microsoft.com/office/drawing/2014/main" id="{5DB77163-804A-4553-B5E6-376DFCBFAC0A}"/>
                </a:ext>
              </a:extLst>
            </p:cNvPr>
            <p:cNvSpPr/>
            <p:nvPr/>
          </p:nvSpPr>
          <p:spPr bwMode="auto">
            <a:xfrm>
              <a:off x="3970338" y="2098676"/>
              <a:ext cx="4021138" cy="2762250"/>
            </a:xfrm>
            <a:custGeom>
              <a:avLst/>
              <a:gdLst>
                <a:gd name="T0" fmla="*/ 72 w 1219"/>
                <a:gd name="T1" fmla="*/ 838 h 838"/>
                <a:gd name="T2" fmla="*/ 1219 w 1219"/>
                <a:gd name="T3" fmla="*/ 699 h 838"/>
                <a:gd name="T4" fmla="*/ 1155 w 1219"/>
                <a:gd name="T5" fmla="*/ 68 h 838"/>
                <a:gd name="T6" fmla="*/ 829 w 1219"/>
                <a:gd name="T7" fmla="*/ 34 h 838"/>
                <a:gd name="T8" fmla="*/ 576 w 1219"/>
                <a:gd name="T9" fmla="*/ 146 h 838"/>
                <a:gd name="T10" fmla="*/ 263 w 1219"/>
                <a:gd name="T11" fmla="*/ 100 h 838"/>
                <a:gd name="T12" fmla="*/ 0 w 1219"/>
                <a:gd name="T13" fmla="*/ 193 h 838"/>
                <a:gd name="T14" fmla="*/ 72 w 1219"/>
                <a:gd name="T15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9" h="838">
                  <a:moveTo>
                    <a:pt x="72" y="838"/>
                  </a:moveTo>
                  <a:cubicBezTo>
                    <a:pt x="1219" y="699"/>
                    <a:pt x="1219" y="699"/>
                    <a:pt x="1219" y="699"/>
                  </a:cubicBezTo>
                  <a:cubicBezTo>
                    <a:pt x="1155" y="68"/>
                    <a:pt x="1155" y="68"/>
                    <a:pt x="1155" y="68"/>
                  </a:cubicBezTo>
                  <a:cubicBezTo>
                    <a:pt x="1155" y="68"/>
                    <a:pt x="1061" y="0"/>
                    <a:pt x="829" y="34"/>
                  </a:cubicBezTo>
                  <a:cubicBezTo>
                    <a:pt x="598" y="67"/>
                    <a:pt x="576" y="146"/>
                    <a:pt x="576" y="146"/>
                  </a:cubicBezTo>
                  <a:cubicBezTo>
                    <a:pt x="576" y="146"/>
                    <a:pt x="514" y="54"/>
                    <a:pt x="263" y="100"/>
                  </a:cubicBezTo>
                  <a:cubicBezTo>
                    <a:pt x="13" y="146"/>
                    <a:pt x="0" y="193"/>
                    <a:pt x="0" y="193"/>
                  </a:cubicBezTo>
                  <a:cubicBezTo>
                    <a:pt x="72" y="838"/>
                    <a:pt x="72" y="838"/>
                    <a:pt x="72" y="838"/>
                  </a:cubicBezTo>
                </a:path>
              </a:pathLst>
            </a:custGeom>
            <a:solidFill>
              <a:srgbClr val="FFEC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ŝļíḋè">
              <a:extLst>
                <a:ext uri="{FF2B5EF4-FFF2-40B4-BE49-F238E27FC236}">
                  <a16:creationId xmlns:a16="http://schemas.microsoft.com/office/drawing/2014/main" id="{A1E7A797-A8B4-4861-A4DC-F825B769EB74}"/>
                </a:ext>
              </a:extLst>
            </p:cNvPr>
            <p:cNvSpPr/>
            <p:nvPr/>
          </p:nvSpPr>
          <p:spPr bwMode="auto">
            <a:xfrm>
              <a:off x="4205288" y="4284663"/>
              <a:ext cx="1797050" cy="576263"/>
            </a:xfrm>
            <a:custGeom>
              <a:avLst/>
              <a:gdLst>
                <a:gd name="T0" fmla="*/ 470 w 545"/>
                <a:gd name="T1" fmla="*/ 62 h 175"/>
                <a:gd name="T2" fmla="*/ 0 w 545"/>
                <a:gd name="T3" fmla="*/ 169 h 175"/>
                <a:gd name="T4" fmla="*/ 1 w 545"/>
                <a:gd name="T5" fmla="*/ 175 h 175"/>
                <a:gd name="T6" fmla="*/ 545 w 545"/>
                <a:gd name="T7" fmla="*/ 109 h 175"/>
                <a:gd name="T8" fmla="*/ 470 w 545"/>
                <a:gd name="T9" fmla="*/ 6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" h="175">
                  <a:moveTo>
                    <a:pt x="470" y="62"/>
                  </a:moveTo>
                  <a:cubicBezTo>
                    <a:pt x="311" y="0"/>
                    <a:pt x="114" y="52"/>
                    <a:pt x="0" y="169"/>
                  </a:cubicBezTo>
                  <a:cubicBezTo>
                    <a:pt x="1" y="175"/>
                    <a:pt x="1" y="175"/>
                    <a:pt x="1" y="175"/>
                  </a:cubicBezTo>
                  <a:cubicBezTo>
                    <a:pt x="545" y="109"/>
                    <a:pt x="545" y="109"/>
                    <a:pt x="545" y="109"/>
                  </a:cubicBezTo>
                  <a:cubicBezTo>
                    <a:pt x="523" y="90"/>
                    <a:pt x="498" y="73"/>
                    <a:pt x="470" y="62"/>
                  </a:cubicBezTo>
                  <a:close/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ïḋè">
              <a:extLst>
                <a:ext uri="{FF2B5EF4-FFF2-40B4-BE49-F238E27FC236}">
                  <a16:creationId xmlns:a16="http://schemas.microsoft.com/office/drawing/2014/main" id="{5DE11D65-4E2A-49C9-8B08-44BEDEDB4F5C}"/>
                </a:ext>
              </a:extLst>
            </p:cNvPr>
            <p:cNvSpPr/>
            <p:nvPr/>
          </p:nvSpPr>
          <p:spPr bwMode="auto">
            <a:xfrm>
              <a:off x="6018213" y="4037013"/>
              <a:ext cx="1949450" cy="603250"/>
            </a:xfrm>
            <a:custGeom>
              <a:avLst/>
              <a:gdLst>
                <a:gd name="T0" fmla="*/ 0 w 591"/>
                <a:gd name="T1" fmla="*/ 183 h 183"/>
                <a:gd name="T2" fmla="*/ 591 w 591"/>
                <a:gd name="T3" fmla="*/ 112 h 183"/>
                <a:gd name="T4" fmla="*/ 456 w 591"/>
                <a:gd name="T5" fmla="*/ 58 h 183"/>
                <a:gd name="T6" fmla="*/ 0 w 591"/>
                <a:gd name="T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1" h="183">
                  <a:moveTo>
                    <a:pt x="0" y="183"/>
                  </a:moveTo>
                  <a:cubicBezTo>
                    <a:pt x="591" y="112"/>
                    <a:pt x="591" y="112"/>
                    <a:pt x="591" y="112"/>
                  </a:cubicBezTo>
                  <a:cubicBezTo>
                    <a:pt x="546" y="89"/>
                    <a:pt x="501" y="77"/>
                    <a:pt x="456" y="58"/>
                  </a:cubicBezTo>
                  <a:cubicBezTo>
                    <a:pt x="302" y="0"/>
                    <a:pt x="93" y="44"/>
                    <a:pt x="0" y="18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šliḍê">
              <a:extLst>
                <a:ext uri="{FF2B5EF4-FFF2-40B4-BE49-F238E27FC236}">
                  <a16:creationId xmlns:a16="http://schemas.microsoft.com/office/drawing/2014/main" id="{796B20C8-A28E-44E2-842A-A5A01A4D36EA}"/>
                </a:ext>
              </a:extLst>
            </p:cNvPr>
            <p:cNvSpPr/>
            <p:nvPr/>
          </p:nvSpPr>
          <p:spPr bwMode="auto">
            <a:xfrm>
              <a:off x="5767388" y="2468563"/>
              <a:ext cx="436563" cy="2878138"/>
            </a:xfrm>
            <a:custGeom>
              <a:avLst/>
              <a:gdLst>
                <a:gd name="T0" fmla="*/ 0 w 132"/>
                <a:gd name="T1" fmla="*/ 9 h 873"/>
                <a:gd name="T2" fmla="*/ 17 w 132"/>
                <a:gd name="T3" fmla="*/ 21 h 873"/>
                <a:gd name="T4" fmla="*/ 31 w 132"/>
                <a:gd name="T5" fmla="*/ 33 h 873"/>
                <a:gd name="T6" fmla="*/ 50 w 132"/>
                <a:gd name="T7" fmla="*/ 7 h 873"/>
                <a:gd name="T8" fmla="*/ 71 w 132"/>
                <a:gd name="T9" fmla="*/ 233 h 873"/>
                <a:gd name="T10" fmla="*/ 132 w 132"/>
                <a:gd name="T11" fmla="*/ 863 h 873"/>
                <a:gd name="T12" fmla="*/ 99 w 132"/>
                <a:gd name="T13" fmla="*/ 809 h 873"/>
                <a:gd name="T14" fmla="*/ 76 w 132"/>
                <a:gd name="T15" fmla="*/ 873 h 873"/>
                <a:gd name="T16" fmla="*/ 17 w 132"/>
                <a:gd name="T17" fmla="*/ 231 h 873"/>
                <a:gd name="T18" fmla="*/ 0 w 132"/>
                <a:gd name="T19" fmla="*/ 9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873">
                  <a:moveTo>
                    <a:pt x="0" y="9"/>
                  </a:moveTo>
                  <a:cubicBezTo>
                    <a:pt x="0" y="9"/>
                    <a:pt x="9" y="14"/>
                    <a:pt x="17" y="21"/>
                  </a:cubicBezTo>
                  <a:cubicBezTo>
                    <a:pt x="25" y="27"/>
                    <a:pt x="31" y="33"/>
                    <a:pt x="31" y="33"/>
                  </a:cubicBezTo>
                  <a:cubicBezTo>
                    <a:pt x="35" y="22"/>
                    <a:pt x="46" y="11"/>
                    <a:pt x="50" y="7"/>
                  </a:cubicBezTo>
                  <a:cubicBezTo>
                    <a:pt x="58" y="0"/>
                    <a:pt x="68" y="184"/>
                    <a:pt x="71" y="233"/>
                  </a:cubicBezTo>
                  <a:cubicBezTo>
                    <a:pt x="78" y="323"/>
                    <a:pt x="132" y="863"/>
                    <a:pt x="132" y="863"/>
                  </a:cubicBezTo>
                  <a:cubicBezTo>
                    <a:pt x="99" y="809"/>
                    <a:pt x="99" y="809"/>
                    <a:pt x="99" y="809"/>
                  </a:cubicBezTo>
                  <a:cubicBezTo>
                    <a:pt x="76" y="873"/>
                    <a:pt x="76" y="873"/>
                    <a:pt x="76" y="873"/>
                  </a:cubicBezTo>
                  <a:cubicBezTo>
                    <a:pt x="76" y="873"/>
                    <a:pt x="27" y="380"/>
                    <a:pt x="17" y="231"/>
                  </a:cubicBezTo>
                  <a:cubicBezTo>
                    <a:pt x="7" y="81"/>
                    <a:pt x="0" y="9"/>
                    <a:pt x="0" y="9"/>
                  </a:cubicBezTo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ṡļiḑe">
              <a:extLst>
                <a:ext uri="{FF2B5EF4-FFF2-40B4-BE49-F238E27FC236}">
                  <a16:creationId xmlns:a16="http://schemas.microsoft.com/office/drawing/2014/main" id="{A352AC08-7D4F-4C86-ACD4-07AB906CEB40}"/>
                </a:ext>
              </a:extLst>
            </p:cNvPr>
            <p:cNvSpPr/>
            <p:nvPr/>
          </p:nvSpPr>
          <p:spPr bwMode="auto">
            <a:xfrm>
              <a:off x="4233863" y="2593976"/>
              <a:ext cx="1425575" cy="404813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ṡḷïďê">
              <a:extLst>
                <a:ext uri="{FF2B5EF4-FFF2-40B4-BE49-F238E27FC236}">
                  <a16:creationId xmlns:a16="http://schemas.microsoft.com/office/drawing/2014/main" id="{8E872B40-0307-4F0D-B77B-3C6301DEEC6D}"/>
                </a:ext>
              </a:extLst>
            </p:cNvPr>
            <p:cNvSpPr/>
            <p:nvPr/>
          </p:nvSpPr>
          <p:spPr bwMode="auto">
            <a:xfrm>
              <a:off x="4270375" y="2894013"/>
              <a:ext cx="1422400" cy="404813"/>
            </a:xfrm>
            <a:custGeom>
              <a:avLst/>
              <a:gdLst>
                <a:gd name="T0" fmla="*/ 30 w 431"/>
                <a:gd name="T1" fmla="*/ 117 h 123"/>
                <a:gd name="T2" fmla="*/ 214 w 431"/>
                <a:gd name="T3" fmla="*/ 78 h 123"/>
                <a:gd name="T4" fmla="*/ 393 w 431"/>
                <a:gd name="T5" fmla="*/ 91 h 123"/>
                <a:gd name="T6" fmla="*/ 405 w 431"/>
                <a:gd name="T7" fmla="*/ 48 h 123"/>
                <a:gd name="T8" fmla="*/ 21 w 431"/>
                <a:gd name="T9" fmla="*/ 84 h 123"/>
                <a:gd name="T10" fmla="*/ 30 w 431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3">
                  <a:moveTo>
                    <a:pt x="30" y="117"/>
                  </a:moveTo>
                  <a:cubicBezTo>
                    <a:pt x="91" y="102"/>
                    <a:pt x="152" y="85"/>
                    <a:pt x="214" y="78"/>
                  </a:cubicBezTo>
                  <a:cubicBezTo>
                    <a:pt x="275" y="72"/>
                    <a:pt x="334" y="77"/>
                    <a:pt x="393" y="91"/>
                  </a:cubicBezTo>
                  <a:cubicBezTo>
                    <a:pt x="422" y="98"/>
                    <a:pt x="431" y="59"/>
                    <a:pt x="405" y="48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ṧľíḓê">
              <a:extLst>
                <a:ext uri="{FF2B5EF4-FFF2-40B4-BE49-F238E27FC236}">
                  <a16:creationId xmlns:a16="http://schemas.microsoft.com/office/drawing/2014/main" id="{B97AA1EF-C868-484C-9C0F-2C3B968AEE6C}"/>
                </a:ext>
              </a:extLst>
            </p:cNvPr>
            <p:cNvSpPr/>
            <p:nvPr/>
          </p:nvSpPr>
          <p:spPr bwMode="auto">
            <a:xfrm>
              <a:off x="4300538" y="3243263"/>
              <a:ext cx="1423988" cy="404813"/>
            </a:xfrm>
            <a:custGeom>
              <a:avLst/>
              <a:gdLst>
                <a:gd name="T0" fmla="*/ 30 w 432"/>
                <a:gd name="T1" fmla="*/ 118 h 123"/>
                <a:gd name="T2" fmla="*/ 215 w 432"/>
                <a:gd name="T3" fmla="*/ 79 h 123"/>
                <a:gd name="T4" fmla="*/ 394 w 432"/>
                <a:gd name="T5" fmla="*/ 92 h 123"/>
                <a:gd name="T6" fmla="*/ 406 w 432"/>
                <a:gd name="T7" fmla="*/ 49 h 123"/>
                <a:gd name="T8" fmla="*/ 21 w 432"/>
                <a:gd name="T9" fmla="*/ 84 h 123"/>
                <a:gd name="T10" fmla="*/ 30 w 432"/>
                <a:gd name="T11" fmla="*/ 11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8"/>
                  </a:moveTo>
                  <a:cubicBezTo>
                    <a:pt x="91" y="102"/>
                    <a:pt x="152" y="86"/>
                    <a:pt x="215" y="79"/>
                  </a:cubicBezTo>
                  <a:cubicBezTo>
                    <a:pt x="275" y="72"/>
                    <a:pt x="334" y="78"/>
                    <a:pt x="394" y="92"/>
                  </a:cubicBezTo>
                  <a:cubicBezTo>
                    <a:pt x="422" y="98"/>
                    <a:pt x="432" y="59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3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$ḷîḑê">
              <a:extLst>
                <a:ext uri="{FF2B5EF4-FFF2-40B4-BE49-F238E27FC236}">
                  <a16:creationId xmlns:a16="http://schemas.microsoft.com/office/drawing/2014/main" id="{156C2948-ECEB-4CAD-A6A4-47F7786251BA}"/>
                </a:ext>
              </a:extLst>
            </p:cNvPr>
            <p:cNvSpPr/>
            <p:nvPr/>
          </p:nvSpPr>
          <p:spPr bwMode="auto">
            <a:xfrm>
              <a:off x="4300538" y="3565526"/>
              <a:ext cx="1423988" cy="406400"/>
            </a:xfrm>
            <a:custGeom>
              <a:avLst/>
              <a:gdLst>
                <a:gd name="T0" fmla="*/ 30 w 432"/>
                <a:gd name="T1" fmla="*/ 117 h 123"/>
                <a:gd name="T2" fmla="*/ 215 w 432"/>
                <a:gd name="T3" fmla="*/ 78 h 123"/>
                <a:gd name="T4" fmla="*/ 394 w 432"/>
                <a:gd name="T5" fmla="*/ 91 h 123"/>
                <a:gd name="T6" fmla="*/ 406 w 432"/>
                <a:gd name="T7" fmla="*/ 48 h 123"/>
                <a:gd name="T8" fmla="*/ 21 w 432"/>
                <a:gd name="T9" fmla="*/ 83 h 123"/>
                <a:gd name="T10" fmla="*/ 30 w 432"/>
                <a:gd name="T11" fmla="*/ 1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123">
                  <a:moveTo>
                    <a:pt x="30" y="117"/>
                  </a:moveTo>
                  <a:cubicBezTo>
                    <a:pt x="91" y="102"/>
                    <a:pt x="152" y="85"/>
                    <a:pt x="215" y="78"/>
                  </a:cubicBezTo>
                  <a:cubicBezTo>
                    <a:pt x="275" y="72"/>
                    <a:pt x="334" y="77"/>
                    <a:pt x="394" y="91"/>
                  </a:cubicBezTo>
                  <a:cubicBezTo>
                    <a:pt x="422" y="98"/>
                    <a:pt x="432" y="59"/>
                    <a:pt x="406" y="48"/>
                  </a:cubicBezTo>
                  <a:cubicBezTo>
                    <a:pt x="283" y="0"/>
                    <a:pt x="139" y="43"/>
                    <a:pt x="21" y="83"/>
                  </a:cubicBezTo>
                  <a:cubicBezTo>
                    <a:pt x="0" y="91"/>
                    <a:pt x="8" y="123"/>
                    <a:pt x="30" y="117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ŝḷîḑê">
              <a:extLst>
                <a:ext uri="{FF2B5EF4-FFF2-40B4-BE49-F238E27FC236}">
                  <a16:creationId xmlns:a16="http://schemas.microsoft.com/office/drawing/2014/main" id="{93071284-3D6B-4140-8DA8-EA8BD7FDA63D}"/>
                </a:ext>
              </a:extLst>
            </p:cNvPr>
            <p:cNvSpPr/>
            <p:nvPr/>
          </p:nvSpPr>
          <p:spPr bwMode="auto">
            <a:xfrm>
              <a:off x="4330700" y="3905251"/>
              <a:ext cx="1420813" cy="409575"/>
            </a:xfrm>
            <a:custGeom>
              <a:avLst/>
              <a:gdLst>
                <a:gd name="T0" fmla="*/ 30 w 431"/>
                <a:gd name="T1" fmla="*/ 118 h 124"/>
                <a:gd name="T2" fmla="*/ 215 w 431"/>
                <a:gd name="T3" fmla="*/ 79 h 124"/>
                <a:gd name="T4" fmla="*/ 394 w 431"/>
                <a:gd name="T5" fmla="*/ 92 h 124"/>
                <a:gd name="T6" fmla="*/ 406 w 431"/>
                <a:gd name="T7" fmla="*/ 49 h 124"/>
                <a:gd name="T8" fmla="*/ 21 w 431"/>
                <a:gd name="T9" fmla="*/ 84 h 124"/>
                <a:gd name="T10" fmla="*/ 30 w 431"/>
                <a:gd name="T11" fmla="*/ 118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4">
                  <a:moveTo>
                    <a:pt x="30" y="118"/>
                  </a:moveTo>
                  <a:cubicBezTo>
                    <a:pt x="91" y="103"/>
                    <a:pt x="152" y="86"/>
                    <a:pt x="215" y="79"/>
                  </a:cubicBezTo>
                  <a:cubicBezTo>
                    <a:pt x="275" y="73"/>
                    <a:pt x="334" y="78"/>
                    <a:pt x="394" y="92"/>
                  </a:cubicBezTo>
                  <a:cubicBezTo>
                    <a:pt x="422" y="99"/>
                    <a:pt x="431" y="60"/>
                    <a:pt x="406" y="49"/>
                  </a:cubicBezTo>
                  <a:cubicBezTo>
                    <a:pt x="283" y="0"/>
                    <a:pt x="139" y="44"/>
                    <a:pt x="21" y="84"/>
                  </a:cubicBezTo>
                  <a:cubicBezTo>
                    <a:pt x="0" y="91"/>
                    <a:pt x="8" y="124"/>
                    <a:pt x="30" y="118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ṣļiḑé">
              <a:extLst>
                <a:ext uri="{FF2B5EF4-FFF2-40B4-BE49-F238E27FC236}">
                  <a16:creationId xmlns:a16="http://schemas.microsoft.com/office/drawing/2014/main" id="{6192043E-EF79-4372-9F0D-D7E06AD6D90B}"/>
                </a:ext>
              </a:extLst>
            </p:cNvPr>
            <p:cNvSpPr/>
            <p:nvPr/>
          </p:nvSpPr>
          <p:spPr bwMode="auto">
            <a:xfrm>
              <a:off x="6156325" y="2408238"/>
              <a:ext cx="1419225" cy="400050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2" y="69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7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š1îdê">
              <a:extLst>
                <a:ext uri="{FF2B5EF4-FFF2-40B4-BE49-F238E27FC236}">
                  <a16:creationId xmlns:a16="http://schemas.microsoft.com/office/drawing/2014/main" id="{E5D721AD-5E37-4EA8-99D7-41FF6B232472}"/>
                </a:ext>
              </a:extLst>
            </p:cNvPr>
            <p:cNvSpPr/>
            <p:nvPr/>
          </p:nvSpPr>
          <p:spPr bwMode="auto">
            <a:xfrm>
              <a:off x="6170613" y="2711451"/>
              <a:ext cx="1420813" cy="396875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8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8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ślîďé">
              <a:extLst>
                <a:ext uri="{FF2B5EF4-FFF2-40B4-BE49-F238E27FC236}">
                  <a16:creationId xmlns:a16="http://schemas.microsoft.com/office/drawing/2014/main" id="{AF3B5299-8899-412B-A377-511147EA5DA6}"/>
                </a:ext>
              </a:extLst>
            </p:cNvPr>
            <p:cNvSpPr/>
            <p:nvPr/>
          </p:nvSpPr>
          <p:spPr bwMode="auto">
            <a:xfrm>
              <a:off x="6199188" y="3062288"/>
              <a:ext cx="1422400" cy="398463"/>
            </a:xfrm>
            <a:custGeom>
              <a:avLst/>
              <a:gdLst>
                <a:gd name="T0" fmla="*/ 405 w 431"/>
                <a:gd name="T1" fmla="*/ 73 h 121"/>
                <a:gd name="T2" fmla="*/ 217 w 431"/>
                <a:gd name="T3" fmla="*/ 66 h 121"/>
                <a:gd name="T4" fmla="*/ 43 w 431"/>
                <a:gd name="T5" fmla="*/ 109 h 121"/>
                <a:gd name="T6" fmla="*/ 24 w 431"/>
                <a:gd name="T7" fmla="*/ 69 h 121"/>
                <a:gd name="T8" fmla="*/ 409 w 431"/>
                <a:gd name="T9" fmla="*/ 39 h 121"/>
                <a:gd name="T10" fmla="*/ 405 w 431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1">
                  <a:moveTo>
                    <a:pt x="405" y="73"/>
                  </a:moveTo>
                  <a:cubicBezTo>
                    <a:pt x="343" y="69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1"/>
                    <a:pt x="0" y="84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ş1îde">
              <a:extLst>
                <a:ext uri="{FF2B5EF4-FFF2-40B4-BE49-F238E27FC236}">
                  <a16:creationId xmlns:a16="http://schemas.microsoft.com/office/drawing/2014/main" id="{17A75A12-2183-4AE8-965E-B1EAD452A054}"/>
                </a:ext>
              </a:extLst>
            </p:cNvPr>
            <p:cNvSpPr/>
            <p:nvPr/>
          </p:nvSpPr>
          <p:spPr bwMode="auto">
            <a:xfrm>
              <a:off x="6256338" y="3378201"/>
              <a:ext cx="1417638" cy="398463"/>
            </a:xfrm>
            <a:custGeom>
              <a:avLst/>
              <a:gdLst>
                <a:gd name="T0" fmla="*/ 405 w 430"/>
                <a:gd name="T1" fmla="*/ 73 h 121"/>
                <a:gd name="T2" fmla="*/ 217 w 430"/>
                <a:gd name="T3" fmla="*/ 66 h 121"/>
                <a:gd name="T4" fmla="*/ 42 w 430"/>
                <a:gd name="T5" fmla="*/ 109 h 121"/>
                <a:gd name="T6" fmla="*/ 23 w 430"/>
                <a:gd name="T7" fmla="*/ 69 h 121"/>
                <a:gd name="T8" fmla="*/ 408 w 430"/>
                <a:gd name="T9" fmla="*/ 39 h 121"/>
                <a:gd name="T10" fmla="*/ 405 w 430"/>
                <a:gd name="T11" fmla="*/ 7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121">
                  <a:moveTo>
                    <a:pt x="405" y="73"/>
                  </a:moveTo>
                  <a:cubicBezTo>
                    <a:pt x="343" y="68"/>
                    <a:pt x="279" y="62"/>
                    <a:pt x="217" y="66"/>
                  </a:cubicBezTo>
                  <a:cubicBezTo>
                    <a:pt x="156" y="70"/>
                    <a:pt x="98" y="85"/>
                    <a:pt x="42" y="109"/>
                  </a:cubicBezTo>
                  <a:cubicBezTo>
                    <a:pt x="15" y="121"/>
                    <a:pt x="0" y="84"/>
                    <a:pt x="23" y="69"/>
                  </a:cubicBezTo>
                  <a:cubicBezTo>
                    <a:pt x="136" y="0"/>
                    <a:pt x="285" y="19"/>
                    <a:pt x="408" y="39"/>
                  </a:cubicBezTo>
                  <a:cubicBezTo>
                    <a:pt x="430" y="42"/>
                    <a:pt x="428" y="75"/>
                    <a:pt x="405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$ḷîḋê">
              <a:extLst>
                <a:ext uri="{FF2B5EF4-FFF2-40B4-BE49-F238E27FC236}">
                  <a16:creationId xmlns:a16="http://schemas.microsoft.com/office/drawing/2014/main" id="{C0D98214-29F2-4B53-8EA8-0834BA0A3921}"/>
                </a:ext>
              </a:extLst>
            </p:cNvPr>
            <p:cNvSpPr/>
            <p:nvPr/>
          </p:nvSpPr>
          <p:spPr bwMode="auto">
            <a:xfrm>
              <a:off x="6281738" y="3721101"/>
              <a:ext cx="1422400" cy="395288"/>
            </a:xfrm>
            <a:custGeom>
              <a:avLst/>
              <a:gdLst>
                <a:gd name="T0" fmla="*/ 406 w 431"/>
                <a:gd name="T1" fmla="*/ 73 h 120"/>
                <a:gd name="T2" fmla="*/ 217 w 431"/>
                <a:gd name="T3" fmla="*/ 66 h 120"/>
                <a:gd name="T4" fmla="*/ 43 w 431"/>
                <a:gd name="T5" fmla="*/ 109 h 120"/>
                <a:gd name="T6" fmla="*/ 24 w 431"/>
                <a:gd name="T7" fmla="*/ 69 h 120"/>
                <a:gd name="T8" fmla="*/ 409 w 431"/>
                <a:gd name="T9" fmla="*/ 39 h 120"/>
                <a:gd name="T10" fmla="*/ 406 w 431"/>
                <a:gd name="T11" fmla="*/ 7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120">
                  <a:moveTo>
                    <a:pt x="406" y="73"/>
                  </a:moveTo>
                  <a:cubicBezTo>
                    <a:pt x="343" y="68"/>
                    <a:pt x="280" y="62"/>
                    <a:pt x="217" y="66"/>
                  </a:cubicBezTo>
                  <a:cubicBezTo>
                    <a:pt x="156" y="70"/>
                    <a:pt x="99" y="85"/>
                    <a:pt x="43" y="109"/>
                  </a:cubicBezTo>
                  <a:cubicBezTo>
                    <a:pt x="16" y="120"/>
                    <a:pt x="0" y="83"/>
                    <a:pt x="24" y="69"/>
                  </a:cubicBezTo>
                  <a:cubicBezTo>
                    <a:pt x="136" y="0"/>
                    <a:pt x="286" y="19"/>
                    <a:pt x="409" y="39"/>
                  </a:cubicBezTo>
                  <a:cubicBezTo>
                    <a:pt x="431" y="42"/>
                    <a:pt x="428" y="75"/>
                    <a:pt x="406" y="73"/>
                  </a:cubicBezTo>
                </a:path>
              </a:pathLst>
            </a:custGeom>
            <a:solidFill>
              <a:srgbClr val="EFD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ŝḷïḍe">
              <a:extLst>
                <a:ext uri="{FF2B5EF4-FFF2-40B4-BE49-F238E27FC236}">
                  <a16:creationId xmlns:a16="http://schemas.microsoft.com/office/drawing/2014/main" id="{966929EF-4B9B-40CF-95C4-62AE5F5386F7}"/>
                </a:ext>
              </a:extLst>
            </p:cNvPr>
            <p:cNvSpPr/>
            <p:nvPr/>
          </p:nvSpPr>
          <p:spPr bwMode="auto">
            <a:xfrm>
              <a:off x="5653088" y="2389188"/>
              <a:ext cx="428625" cy="187325"/>
            </a:xfrm>
            <a:custGeom>
              <a:avLst/>
              <a:gdLst>
                <a:gd name="T0" fmla="*/ 130 w 130"/>
                <a:gd name="T1" fmla="*/ 0 h 57"/>
                <a:gd name="T2" fmla="*/ 0 w 130"/>
                <a:gd name="T3" fmla="*/ 17 h 57"/>
                <a:gd name="T4" fmla="*/ 41 w 130"/>
                <a:gd name="T5" fmla="*/ 37 h 57"/>
                <a:gd name="T6" fmla="*/ 52 w 130"/>
                <a:gd name="T7" fmla="*/ 44 h 57"/>
                <a:gd name="T8" fmla="*/ 59 w 130"/>
                <a:gd name="T9" fmla="*/ 51 h 57"/>
                <a:gd name="T10" fmla="*/ 66 w 130"/>
                <a:gd name="T11" fmla="*/ 57 h 57"/>
                <a:gd name="T12" fmla="*/ 85 w 130"/>
                <a:gd name="T13" fmla="*/ 31 h 57"/>
                <a:gd name="T14" fmla="*/ 130 w 130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7">
                  <a:moveTo>
                    <a:pt x="130" y="0"/>
                  </a:moveTo>
                  <a:cubicBezTo>
                    <a:pt x="87" y="5"/>
                    <a:pt x="44" y="11"/>
                    <a:pt x="0" y="17"/>
                  </a:cubicBezTo>
                  <a:cubicBezTo>
                    <a:pt x="18" y="23"/>
                    <a:pt x="31" y="30"/>
                    <a:pt x="41" y="37"/>
                  </a:cubicBezTo>
                  <a:cubicBezTo>
                    <a:pt x="44" y="39"/>
                    <a:pt x="48" y="41"/>
                    <a:pt x="52" y="44"/>
                  </a:cubicBezTo>
                  <a:cubicBezTo>
                    <a:pt x="55" y="47"/>
                    <a:pt x="57" y="49"/>
                    <a:pt x="59" y="51"/>
                  </a:cubicBezTo>
                  <a:cubicBezTo>
                    <a:pt x="63" y="55"/>
                    <a:pt x="66" y="57"/>
                    <a:pt x="66" y="57"/>
                  </a:cubicBezTo>
                  <a:cubicBezTo>
                    <a:pt x="70" y="46"/>
                    <a:pt x="81" y="35"/>
                    <a:pt x="85" y="31"/>
                  </a:cubicBezTo>
                  <a:cubicBezTo>
                    <a:pt x="95" y="22"/>
                    <a:pt x="109" y="11"/>
                    <a:pt x="130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šlïḋê">
              <a:extLst>
                <a:ext uri="{FF2B5EF4-FFF2-40B4-BE49-F238E27FC236}">
                  <a16:creationId xmlns:a16="http://schemas.microsoft.com/office/drawing/2014/main" id="{B063E2EA-7781-4048-926A-715AE08FA556}"/>
                </a:ext>
              </a:extLst>
            </p:cNvPr>
            <p:cNvSpPr/>
            <p:nvPr/>
          </p:nvSpPr>
          <p:spPr bwMode="auto">
            <a:xfrm>
              <a:off x="4830763" y="2411413"/>
              <a:ext cx="112713" cy="20638"/>
            </a:xfrm>
            <a:custGeom>
              <a:avLst/>
              <a:gdLst>
                <a:gd name="T0" fmla="*/ 0 w 34"/>
                <a:gd name="T1" fmla="*/ 6 h 6"/>
                <a:gd name="T2" fmla="*/ 0 w 34"/>
                <a:gd name="T3" fmla="*/ 6 h 6"/>
                <a:gd name="T4" fmla="*/ 0 w 34"/>
                <a:gd name="T5" fmla="*/ 6 h 6"/>
                <a:gd name="T6" fmla="*/ 1 w 34"/>
                <a:gd name="T7" fmla="*/ 6 h 6"/>
                <a:gd name="T8" fmla="*/ 1 w 34"/>
                <a:gd name="T9" fmla="*/ 6 h 6"/>
                <a:gd name="T10" fmla="*/ 1 w 34"/>
                <a:gd name="T11" fmla="*/ 6 h 6"/>
                <a:gd name="T12" fmla="*/ 1 w 34"/>
                <a:gd name="T13" fmla="*/ 6 h 6"/>
                <a:gd name="T14" fmla="*/ 1 w 34"/>
                <a:gd name="T15" fmla="*/ 6 h 6"/>
                <a:gd name="T16" fmla="*/ 1 w 34"/>
                <a:gd name="T17" fmla="*/ 6 h 6"/>
                <a:gd name="T18" fmla="*/ 2 w 34"/>
                <a:gd name="T19" fmla="*/ 6 h 6"/>
                <a:gd name="T20" fmla="*/ 1 w 34"/>
                <a:gd name="T21" fmla="*/ 6 h 6"/>
                <a:gd name="T22" fmla="*/ 2 w 34"/>
                <a:gd name="T23" fmla="*/ 6 h 6"/>
                <a:gd name="T24" fmla="*/ 2 w 34"/>
                <a:gd name="T25" fmla="*/ 5 h 6"/>
                <a:gd name="T26" fmla="*/ 2 w 34"/>
                <a:gd name="T27" fmla="*/ 6 h 6"/>
                <a:gd name="T28" fmla="*/ 2 w 34"/>
                <a:gd name="T29" fmla="*/ 5 h 6"/>
                <a:gd name="T30" fmla="*/ 2 w 34"/>
                <a:gd name="T31" fmla="*/ 5 h 6"/>
                <a:gd name="T32" fmla="*/ 2 w 34"/>
                <a:gd name="T33" fmla="*/ 5 h 6"/>
                <a:gd name="T34" fmla="*/ 2 w 34"/>
                <a:gd name="T35" fmla="*/ 5 h 6"/>
                <a:gd name="T36" fmla="*/ 2 w 34"/>
                <a:gd name="T37" fmla="*/ 5 h 6"/>
                <a:gd name="T38" fmla="*/ 2 w 34"/>
                <a:gd name="T39" fmla="*/ 5 h 6"/>
                <a:gd name="T40" fmla="*/ 34 w 34"/>
                <a:gd name="T41" fmla="*/ 0 h 6"/>
                <a:gd name="T42" fmla="*/ 3 w 34"/>
                <a:gd name="T43" fmla="*/ 5 h 6"/>
                <a:gd name="T44" fmla="*/ 34 w 34"/>
                <a:gd name="T4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2" y="6"/>
                  </a:moveTo>
                  <a:cubicBezTo>
                    <a:pt x="2" y="6"/>
                    <a:pt x="2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2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moveTo>
                    <a:pt x="34" y="0"/>
                  </a:moveTo>
                  <a:cubicBezTo>
                    <a:pt x="24" y="2"/>
                    <a:pt x="14" y="3"/>
                    <a:pt x="3" y="5"/>
                  </a:cubicBezTo>
                  <a:cubicBezTo>
                    <a:pt x="14" y="3"/>
                    <a:pt x="24" y="2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ṡ1ïďè">
              <a:extLst>
                <a:ext uri="{FF2B5EF4-FFF2-40B4-BE49-F238E27FC236}">
                  <a16:creationId xmlns:a16="http://schemas.microsoft.com/office/drawing/2014/main" id="{4D53F503-1B54-4613-939C-A837C7BA47AC}"/>
                </a:ext>
              </a:extLst>
            </p:cNvPr>
            <p:cNvSpPr/>
            <p:nvPr/>
          </p:nvSpPr>
          <p:spPr bwMode="auto">
            <a:xfrm>
              <a:off x="4040188" y="50133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E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$ḷíḓé">
              <a:extLst>
                <a:ext uri="{FF2B5EF4-FFF2-40B4-BE49-F238E27FC236}">
                  <a16:creationId xmlns:a16="http://schemas.microsoft.com/office/drawing/2014/main" id="{A91064AB-02F2-4DE8-A2B7-D840A9EF97EA}"/>
                </a:ext>
              </a:extLst>
            </p:cNvPr>
            <p:cNvSpPr/>
            <p:nvPr/>
          </p:nvSpPr>
          <p:spPr bwMode="auto">
            <a:xfrm>
              <a:off x="3795713" y="2774951"/>
              <a:ext cx="336550" cy="2241550"/>
            </a:xfrm>
            <a:custGeom>
              <a:avLst/>
              <a:gdLst>
                <a:gd name="T0" fmla="*/ 3 w 102"/>
                <a:gd name="T1" fmla="*/ 0 h 680"/>
                <a:gd name="T2" fmla="*/ 0 w 102"/>
                <a:gd name="T3" fmla="*/ 39 h 680"/>
                <a:gd name="T4" fmla="*/ 23 w 102"/>
                <a:gd name="T5" fmla="*/ 315 h 680"/>
                <a:gd name="T6" fmla="*/ 74 w 102"/>
                <a:gd name="T7" fmla="*/ 679 h 680"/>
                <a:gd name="T8" fmla="*/ 74 w 102"/>
                <a:gd name="T9" fmla="*/ 679 h 680"/>
                <a:gd name="T10" fmla="*/ 74 w 102"/>
                <a:gd name="T11" fmla="*/ 679 h 680"/>
                <a:gd name="T12" fmla="*/ 74 w 102"/>
                <a:gd name="T13" fmla="*/ 679 h 680"/>
                <a:gd name="T14" fmla="*/ 74 w 102"/>
                <a:gd name="T15" fmla="*/ 679 h 680"/>
                <a:gd name="T16" fmla="*/ 76 w 102"/>
                <a:gd name="T17" fmla="*/ 680 h 680"/>
                <a:gd name="T18" fmla="*/ 102 w 102"/>
                <a:gd name="T19" fmla="*/ 644 h 680"/>
                <a:gd name="T20" fmla="*/ 31 w 102"/>
                <a:gd name="T21" fmla="*/ 28 h 680"/>
                <a:gd name="T22" fmla="*/ 3 w 102"/>
                <a:gd name="T23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" h="680">
                  <a:moveTo>
                    <a:pt x="3" y="0"/>
                  </a:moveTo>
                  <a:cubicBezTo>
                    <a:pt x="1" y="7"/>
                    <a:pt x="0" y="21"/>
                    <a:pt x="0" y="39"/>
                  </a:cubicBezTo>
                  <a:cubicBezTo>
                    <a:pt x="0" y="128"/>
                    <a:pt x="23" y="315"/>
                    <a:pt x="23" y="315"/>
                  </a:cubicBezTo>
                  <a:cubicBezTo>
                    <a:pt x="23" y="315"/>
                    <a:pt x="56" y="666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79"/>
                    <a:pt x="74" y="679"/>
                    <a:pt x="74" y="679"/>
                  </a:cubicBezTo>
                  <a:cubicBezTo>
                    <a:pt x="74" y="680"/>
                    <a:pt x="75" y="680"/>
                    <a:pt x="76" y="680"/>
                  </a:cubicBezTo>
                  <a:cubicBezTo>
                    <a:pt x="85" y="668"/>
                    <a:pt x="93" y="656"/>
                    <a:pt x="102" y="644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3" y="19"/>
                    <a:pt x="14" y="9"/>
                    <a:pt x="3" y="0"/>
                  </a:cubicBezTo>
                </a:path>
              </a:pathLst>
            </a:custGeom>
            <a:solidFill>
              <a:srgbClr val="EC4A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ľídè">
              <a:extLst>
                <a:ext uri="{FF2B5EF4-FFF2-40B4-BE49-F238E27FC236}">
                  <a16:creationId xmlns:a16="http://schemas.microsoft.com/office/drawing/2014/main" id="{7AE45092-B9A6-49BF-B0A1-22544E7166C6}"/>
                </a:ext>
              </a:extLst>
            </p:cNvPr>
            <p:cNvSpPr/>
            <p:nvPr/>
          </p:nvSpPr>
          <p:spPr bwMode="auto">
            <a:xfrm>
              <a:off x="3897313" y="2867026"/>
              <a:ext cx="304800" cy="2030413"/>
            </a:xfrm>
            <a:custGeom>
              <a:avLst/>
              <a:gdLst>
                <a:gd name="T0" fmla="*/ 0 w 92"/>
                <a:gd name="T1" fmla="*/ 0 h 616"/>
                <a:gd name="T2" fmla="*/ 71 w 92"/>
                <a:gd name="T3" fmla="*/ 616 h 616"/>
                <a:gd name="T4" fmla="*/ 92 w 92"/>
                <a:gd name="T5" fmla="*/ 589 h 616"/>
                <a:gd name="T6" fmla="*/ 31 w 92"/>
                <a:gd name="T7" fmla="*/ 40 h 616"/>
                <a:gd name="T8" fmla="*/ 28 w 92"/>
                <a:gd name="T9" fmla="*/ 36 h 616"/>
                <a:gd name="T10" fmla="*/ 0 w 92"/>
                <a:gd name="T11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16">
                  <a:moveTo>
                    <a:pt x="0" y="0"/>
                  </a:moveTo>
                  <a:cubicBezTo>
                    <a:pt x="71" y="616"/>
                    <a:pt x="71" y="616"/>
                    <a:pt x="71" y="616"/>
                  </a:cubicBezTo>
                  <a:cubicBezTo>
                    <a:pt x="78" y="607"/>
                    <a:pt x="85" y="598"/>
                    <a:pt x="92" y="58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39"/>
                    <a:pt x="29" y="37"/>
                    <a:pt x="28" y="36"/>
                  </a:cubicBezTo>
                  <a:cubicBezTo>
                    <a:pt x="21" y="26"/>
                    <a:pt x="12" y="13"/>
                    <a:pt x="0" y="0"/>
                  </a:cubicBezTo>
                </a:path>
              </a:pathLst>
            </a:custGeom>
            <a:solidFill>
              <a:srgbClr val="DB3F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ṡļiḋè">
              <a:extLst>
                <a:ext uri="{FF2B5EF4-FFF2-40B4-BE49-F238E27FC236}">
                  <a16:creationId xmlns:a16="http://schemas.microsoft.com/office/drawing/2014/main" id="{C46D5180-1DC8-416A-B119-56DBCA8FF936}"/>
                </a:ext>
              </a:extLst>
            </p:cNvPr>
            <p:cNvSpPr/>
            <p:nvPr/>
          </p:nvSpPr>
          <p:spPr bwMode="auto">
            <a:xfrm>
              <a:off x="4000500" y="2236788"/>
              <a:ext cx="2898775" cy="2571750"/>
            </a:xfrm>
            <a:custGeom>
              <a:avLst/>
              <a:gdLst>
                <a:gd name="T0" fmla="*/ 553 w 879"/>
                <a:gd name="T1" fmla="*/ 91 h 780"/>
                <a:gd name="T2" fmla="*/ 553 w 879"/>
                <a:gd name="T3" fmla="*/ 90 h 780"/>
                <a:gd name="T4" fmla="*/ 103 w 879"/>
                <a:gd name="T5" fmla="*/ 283 h 780"/>
                <a:gd name="T6" fmla="*/ 487 w 879"/>
                <a:gd name="T7" fmla="*/ 247 h 780"/>
                <a:gd name="T8" fmla="*/ 475 w 879"/>
                <a:gd name="T9" fmla="*/ 290 h 780"/>
                <a:gd name="T10" fmla="*/ 296 w 879"/>
                <a:gd name="T11" fmla="*/ 277 h 780"/>
                <a:gd name="T12" fmla="*/ 107 w 879"/>
                <a:gd name="T13" fmla="*/ 317 h 780"/>
                <a:gd name="T14" fmla="*/ 286 w 879"/>
                <a:gd name="T15" fmla="*/ 53 h 780"/>
                <a:gd name="T16" fmla="*/ 254 w 879"/>
                <a:gd name="T17" fmla="*/ 58 h 780"/>
                <a:gd name="T18" fmla="*/ 254 w 879"/>
                <a:gd name="T19" fmla="*/ 58 h 780"/>
                <a:gd name="T20" fmla="*/ 254 w 879"/>
                <a:gd name="T21" fmla="*/ 59 h 780"/>
                <a:gd name="T22" fmla="*/ 253 w 879"/>
                <a:gd name="T23" fmla="*/ 59 h 780"/>
                <a:gd name="T24" fmla="*/ 253 w 879"/>
                <a:gd name="T25" fmla="*/ 59 h 780"/>
                <a:gd name="T26" fmla="*/ 253 w 879"/>
                <a:gd name="T27" fmla="*/ 59 h 780"/>
                <a:gd name="T28" fmla="*/ 252 w 879"/>
                <a:gd name="T29" fmla="*/ 59 h 780"/>
                <a:gd name="T30" fmla="*/ 122 w 879"/>
                <a:gd name="T31" fmla="*/ 182 h 780"/>
                <a:gd name="T32" fmla="*/ 477 w 879"/>
                <a:gd name="T33" fmla="*/ 157 h 780"/>
                <a:gd name="T34" fmla="*/ 465 w 879"/>
                <a:gd name="T35" fmla="*/ 199 h 780"/>
                <a:gd name="T36" fmla="*/ 286 w 879"/>
                <a:gd name="T37" fmla="*/ 186 h 780"/>
                <a:gd name="T38" fmla="*/ 96 w 879"/>
                <a:gd name="T39" fmla="*/ 226 h 780"/>
                <a:gd name="T40" fmla="*/ 67 w 879"/>
                <a:gd name="T41" fmla="*/ 223 h 780"/>
                <a:gd name="T42" fmla="*/ 38 w 879"/>
                <a:gd name="T43" fmla="*/ 237 h 780"/>
                <a:gd name="T44" fmla="*/ 33 w 879"/>
                <a:gd name="T45" fmla="*/ 236 h 780"/>
                <a:gd name="T46" fmla="*/ 5 w 879"/>
                <a:gd name="T47" fmla="*/ 239 h 780"/>
                <a:gd name="T48" fmla="*/ 0 w 879"/>
                <a:gd name="T49" fmla="*/ 231 h 780"/>
                <a:gd name="T50" fmla="*/ 230 w 879"/>
                <a:gd name="T51" fmla="*/ 600 h 780"/>
                <a:gd name="T52" fmla="*/ 125 w 879"/>
                <a:gd name="T53" fmla="*/ 625 h 780"/>
                <a:gd name="T54" fmla="*/ 296 w 879"/>
                <a:gd name="T55" fmla="*/ 542 h 780"/>
                <a:gd name="T56" fmla="*/ 358 w 879"/>
                <a:gd name="T57" fmla="*/ 478 h 780"/>
                <a:gd name="T58" fmla="*/ 121 w 879"/>
                <a:gd name="T59" fmla="*/ 520 h 780"/>
                <a:gd name="T60" fmla="*/ 112 w 879"/>
                <a:gd name="T61" fmla="*/ 486 h 780"/>
                <a:gd name="T62" fmla="*/ 439 w 879"/>
                <a:gd name="T63" fmla="*/ 435 h 780"/>
                <a:gd name="T64" fmla="*/ 491 w 879"/>
                <a:gd name="T65" fmla="*/ 397 h 780"/>
                <a:gd name="T66" fmla="*/ 358 w 879"/>
                <a:gd name="T67" fmla="*/ 381 h 780"/>
                <a:gd name="T68" fmla="*/ 121 w 879"/>
                <a:gd name="T69" fmla="*/ 423 h 780"/>
                <a:gd name="T70" fmla="*/ 112 w 879"/>
                <a:gd name="T71" fmla="*/ 389 h 780"/>
                <a:gd name="T72" fmla="*/ 497 w 879"/>
                <a:gd name="T73" fmla="*/ 354 h 780"/>
                <a:gd name="T74" fmla="*/ 557 w 879"/>
                <a:gd name="T75" fmla="*/ 360 h 780"/>
                <a:gd name="T76" fmla="*/ 536 w 879"/>
                <a:gd name="T77" fmla="*/ 79 h 780"/>
                <a:gd name="T78" fmla="*/ 536 w 879"/>
                <a:gd name="T79" fmla="*/ 79 h 780"/>
                <a:gd name="T80" fmla="*/ 501 w 879"/>
                <a:gd name="T81" fmla="*/ 63 h 780"/>
                <a:gd name="T82" fmla="*/ 383 w 879"/>
                <a:gd name="T83" fmla="*/ 46 h 780"/>
                <a:gd name="T84" fmla="*/ 631 w 879"/>
                <a:gd name="T85" fmla="*/ 46 h 780"/>
                <a:gd name="T86" fmla="*/ 586 w 879"/>
                <a:gd name="T87" fmla="*/ 77 h 780"/>
                <a:gd name="T88" fmla="*/ 587 w 879"/>
                <a:gd name="T89" fmla="*/ 77 h 780"/>
                <a:gd name="T90" fmla="*/ 610 w 879"/>
                <a:gd name="T91" fmla="*/ 329 h 780"/>
                <a:gd name="T92" fmla="*/ 836 w 879"/>
                <a:gd name="T93" fmla="*/ 214 h 780"/>
                <a:gd name="T94" fmla="*/ 691 w 879"/>
                <a:gd name="T95" fmla="*/ 255 h 780"/>
                <a:gd name="T96" fmla="*/ 879 w 879"/>
                <a:gd name="T97" fmla="*/ 164 h 780"/>
                <a:gd name="T98" fmla="*/ 696 w 879"/>
                <a:gd name="T99" fmla="*/ 161 h 780"/>
                <a:gd name="T100" fmla="*/ 677 w 879"/>
                <a:gd name="T101" fmla="*/ 121 h 780"/>
                <a:gd name="T102" fmla="*/ 768 w 879"/>
                <a:gd name="T103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9" h="780">
                  <a:moveTo>
                    <a:pt x="553" y="90"/>
                  </a:moveTo>
                  <a:cubicBezTo>
                    <a:pt x="553" y="90"/>
                    <a:pt x="553" y="90"/>
                    <a:pt x="553" y="91"/>
                  </a:cubicBezTo>
                  <a:cubicBezTo>
                    <a:pt x="556" y="93"/>
                    <a:pt x="558" y="95"/>
                    <a:pt x="560" y="97"/>
                  </a:cubicBezTo>
                  <a:cubicBezTo>
                    <a:pt x="558" y="95"/>
                    <a:pt x="556" y="93"/>
                    <a:pt x="553" y="90"/>
                  </a:cubicBezTo>
                  <a:moveTo>
                    <a:pt x="107" y="317"/>
                  </a:moveTo>
                  <a:cubicBezTo>
                    <a:pt x="89" y="317"/>
                    <a:pt x="83" y="289"/>
                    <a:pt x="103" y="283"/>
                  </a:cubicBezTo>
                  <a:cubicBezTo>
                    <a:pt x="184" y="255"/>
                    <a:pt x="277" y="226"/>
                    <a:pt x="367" y="226"/>
                  </a:cubicBezTo>
                  <a:cubicBezTo>
                    <a:pt x="408" y="226"/>
                    <a:pt x="449" y="232"/>
                    <a:pt x="487" y="247"/>
                  </a:cubicBezTo>
                  <a:cubicBezTo>
                    <a:pt x="511" y="257"/>
                    <a:pt x="505" y="291"/>
                    <a:pt x="482" y="291"/>
                  </a:cubicBezTo>
                  <a:cubicBezTo>
                    <a:pt x="480" y="291"/>
                    <a:pt x="478" y="291"/>
                    <a:pt x="475" y="290"/>
                  </a:cubicBezTo>
                  <a:cubicBezTo>
                    <a:pt x="433" y="280"/>
                    <a:pt x="391" y="275"/>
                    <a:pt x="348" y="275"/>
                  </a:cubicBezTo>
                  <a:cubicBezTo>
                    <a:pt x="331" y="275"/>
                    <a:pt x="314" y="276"/>
                    <a:pt x="296" y="277"/>
                  </a:cubicBezTo>
                  <a:cubicBezTo>
                    <a:pt x="234" y="284"/>
                    <a:pt x="173" y="301"/>
                    <a:pt x="112" y="316"/>
                  </a:cubicBezTo>
                  <a:cubicBezTo>
                    <a:pt x="110" y="317"/>
                    <a:pt x="109" y="317"/>
                    <a:pt x="107" y="317"/>
                  </a:cubicBezTo>
                  <a:moveTo>
                    <a:pt x="383" y="46"/>
                  </a:moveTo>
                  <a:cubicBezTo>
                    <a:pt x="355" y="46"/>
                    <a:pt x="323" y="48"/>
                    <a:pt x="286" y="53"/>
                  </a:cubicBezTo>
                  <a:cubicBezTo>
                    <a:pt x="276" y="55"/>
                    <a:pt x="266" y="56"/>
                    <a:pt x="255" y="58"/>
                  </a:cubicBezTo>
                  <a:cubicBezTo>
                    <a:pt x="255" y="58"/>
                    <a:pt x="255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4" y="58"/>
                    <a:pt x="254" y="58"/>
                    <a:pt x="254" y="59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4" y="59"/>
                    <a:pt x="254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252" y="59"/>
                    <a:pt x="252" y="59"/>
                    <a:pt x="252" y="59"/>
                  </a:cubicBezTo>
                  <a:cubicBezTo>
                    <a:pt x="198" y="69"/>
                    <a:pt x="156" y="79"/>
                    <a:pt x="122" y="88"/>
                  </a:cubicBezTo>
                  <a:cubicBezTo>
                    <a:pt x="116" y="125"/>
                    <a:pt x="119" y="160"/>
                    <a:pt x="122" y="182"/>
                  </a:cubicBezTo>
                  <a:cubicBezTo>
                    <a:pt x="196" y="158"/>
                    <a:pt x="277" y="135"/>
                    <a:pt x="356" y="135"/>
                  </a:cubicBezTo>
                  <a:cubicBezTo>
                    <a:pt x="397" y="135"/>
                    <a:pt x="438" y="141"/>
                    <a:pt x="477" y="157"/>
                  </a:cubicBezTo>
                  <a:cubicBezTo>
                    <a:pt x="500" y="166"/>
                    <a:pt x="494" y="200"/>
                    <a:pt x="471" y="200"/>
                  </a:cubicBezTo>
                  <a:cubicBezTo>
                    <a:pt x="469" y="200"/>
                    <a:pt x="467" y="200"/>
                    <a:pt x="465" y="199"/>
                  </a:cubicBezTo>
                  <a:cubicBezTo>
                    <a:pt x="423" y="189"/>
                    <a:pt x="380" y="184"/>
                    <a:pt x="338" y="184"/>
                  </a:cubicBezTo>
                  <a:cubicBezTo>
                    <a:pt x="321" y="184"/>
                    <a:pt x="303" y="185"/>
                    <a:pt x="286" y="186"/>
                  </a:cubicBezTo>
                  <a:cubicBezTo>
                    <a:pt x="223" y="193"/>
                    <a:pt x="162" y="210"/>
                    <a:pt x="101" y="225"/>
                  </a:cubicBezTo>
                  <a:cubicBezTo>
                    <a:pt x="100" y="226"/>
                    <a:pt x="98" y="226"/>
                    <a:pt x="96" y="226"/>
                  </a:cubicBezTo>
                  <a:cubicBezTo>
                    <a:pt x="90" y="226"/>
                    <a:pt x="85" y="222"/>
                    <a:pt x="82" y="217"/>
                  </a:cubicBezTo>
                  <a:cubicBezTo>
                    <a:pt x="67" y="223"/>
                    <a:pt x="67" y="223"/>
                    <a:pt x="67" y="223"/>
                  </a:cubicBezTo>
                  <a:cubicBezTo>
                    <a:pt x="42" y="233"/>
                    <a:pt x="42" y="233"/>
                    <a:pt x="42" y="233"/>
                  </a:cubicBezTo>
                  <a:cubicBezTo>
                    <a:pt x="41" y="235"/>
                    <a:pt x="40" y="236"/>
                    <a:pt x="38" y="237"/>
                  </a:cubicBezTo>
                  <a:cubicBezTo>
                    <a:pt x="37" y="237"/>
                    <a:pt x="36" y="237"/>
                    <a:pt x="36" y="237"/>
                  </a:cubicBezTo>
                  <a:cubicBezTo>
                    <a:pt x="35" y="237"/>
                    <a:pt x="34" y="237"/>
                    <a:pt x="33" y="23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7" y="243"/>
                    <a:pt x="5" y="239"/>
                  </a:cubicBezTo>
                  <a:cubicBezTo>
                    <a:pt x="5" y="239"/>
                    <a:pt x="5" y="239"/>
                    <a:pt x="5" y="239"/>
                  </a:cubicBezTo>
                  <a:cubicBezTo>
                    <a:pt x="3" y="237"/>
                    <a:pt x="2" y="234"/>
                    <a:pt x="0" y="231"/>
                  </a:cubicBezTo>
                  <a:cubicBezTo>
                    <a:pt x="61" y="780"/>
                    <a:pt x="61" y="780"/>
                    <a:pt x="61" y="780"/>
                  </a:cubicBezTo>
                  <a:cubicBezTo>
                    <a:pt x="112" y="715"/>
                    <a:pt x="169" y="655"/>
                    <a:pt x="230" y="600"/>
                  </a:cubicBezTo>
                  <a:cubicBezTo>
                    <a:pt x="196" y="607"/>
                    <a:pt x="163" y="616"/>
                    <a:pt x="130" y="624"/>
                  </a:cubicBezTo>
                  <a:cubicBezTo>
                    <a:pt x="129" y="624"/>
                    <a:pt x="127" y="625"/>
                    <a:pt x="125" y="625"/>
                  </a:cubicBezTo>
                  <a:cubicBezTo>
                    <a:pt x="107" y="625"/>
                    <a:pt x="102" y="597"/>
                    <a:pt x="121" y="590"/>
                  </a:cubicBezTo>
                  <a:cubicBezTo>
                    <a:pt x="175" y="572"/>
                    <a:pt x="235" y="553"/>
                    <a:pt x="296" y="542"/>
                  </a:cubicBezTo>
                  <a:cubicBezTo>
                    <a:pt x="322" y="520"/>
                    <a:pt x="350" y="499"/>
                    <a:pt x="377" y="479"/>
                  </a:cubicBezTo>
                  <a:cubicBezTo>
                    <a:pt x="371" y="479"/>
                    <a:pt x="364" y="478"/>
                    <a:pt x="358" y="478"/>
                  </a:cubicBezTo>
                  <a:cubicBezTo>
                    <a:pt x="341" y="478"/>
                    <a:pt x="323" y="479"/>
                    <a:pt x="306" y="481"/>
                  </a:cubicBezTo>
                  <a:cubicBezTo>
                    <a:pt x="243" y="488"/>
                    <a:pt x="182" y="505"/>
                    <a:pt x="121" y="520"/>
                  </a:cubicBezTo>
                  <a:cubicBezTo>
                    <a:pt x="120" y="521"/>
                    <a:pt x="118" y="521"/>
                    <a:pt x="116" y="521"/>
                  </a:cubicBezTo>
                  <a:cubicBezTo>
                    <a:pt x="98" y="521"/>
                    <a:pt x="93" y="493"/>
                    <a:pt x="112" y="486"/>
                  </a:cubicBezTo>
                  <a:cubicBezTo>
                    <a:pt x="193" y="459"/>
                    <a:pt x="286" y="430"/>
                    <a:pt x="376" y="430"/>
                  </a:cubicBezTo>
                  <a:cubicBezTo>
                    <a:pt x="397" y="430"/>
                    <a:pt x="418" y="431"/>
                    <a:pt x="439" y="435"/>
                  </a:cubicBezTo>
                  <a:cubicBezTo>
                    <a:pt x="458" y="422"/>
                    <a:pt x="478" y="409"/>
                    <a:pt x="498" y="396"/>
                  </a:cubicBezTo>
                  <a:cubicBezTo>
                    <a:pt x="496" y="397"/>
                    <a:pt x="493" y="397"/>
                    <a:pt x="491" y="397"/>
                  </a:cubicBezTo>
                  <a:cubicBezTo>
                    <a:pt x="489" y="397"/>
                    <a:pt x="487" y="397"/>
                    <a:pt x="485" y="397"/>
                  </a:cubicBezTo>
                  <a:cubicBezTo>
                    <a:pt x="443" y="387"/>
                    <a:pt x="400" y="381"/>
                    <a:pt x="358" y="381"/>
                  </a:cubicBezTo>
                  <a:cubicBezTo>
                    <a:pt x="341" y="381"/>
                    <a:pt x="323" y="382"/>
                    <a:pt x="306" y="384"/>
                  </a:cubicBezTo>
                  <a:cubicBezTo>
                    <a:pt x="243" y="391"/>
                    <a:pt x="182" y="407"/>
                    <a:pt x="121" y="423"/>
                  </a:cubicBezTo>
                  <a:cubicBezTo>
                    <a:pt x="120" y="423"/>
                    <a:pt x="118" y="423"/>
                    <a:pt x="116" y="423"/>
                  </a:cubicBezTo>
                  <a:cubicBezTo>
                    <a:pt x="98" y="423"/>
                    <a:pt x="93" y="396"/>
                    <a:pt x="112" y="389"/>
                  </a:cubicBezTo>
                  <a:cubicBezTo>
                    <a:pt x="193" y="362"/>
                    <a:pt x="286" y="332"/>
                    <a:pt x="376" y="332"/>
                  </a:cubicBezTo>
                  <a:cubicBezTo>
                    <a:pt x="417" y="332"/>
                    <a:pt x="458" y="339"/>
                    <a:pt x="497" y="354"/>
                  </a:cubicBezTo>
                  <a:cubicBezTo>
                    <a:pt x="514" y="361"/>
                    <a:pt x="516" y="381"/>
                    <a:pt x="506" y="391"/>
                  </a:cubicBezTo>
                  <a:cubicBezTo>
                    <a:pt x="523" y="381"/>
                    <a:pt x="540" y="370"/>
                    <a:pt x="557" y="360"/>
                  </a:cubicBezTo>
                  <a:cubicBezTo>
                    <a:pt x="555" y="337"/>
                    <a:pt x="554" y="317"/>
                    <a:pt x="553" y="301"/>
                  </a:cubicBezTo>
                  <a:cubicBezTo>
                    <a:pt x="543" y="152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6" y="79"/>
                    <a:pt x="536" y="79"/>
                  </a:cubicBezTo>
                  <a:cubicBezTo>
                    <a:pt x="536" y="79"/>
                    <a:pt x="538" y="80"/>
                    <a:pt x="542" y="83"/>
                  </a:cubicBezTo>
                  <a:cubicBezTo>
                    <a:pt x="532" y="76"/>
                    <a:pt x="519" y="69"/>
                    <a:pt x="501" y="63"/>
                  </a:cubicBezTo>
                  <a:cubicBezTo>
                    <a:pt x="501" y="63"/>
                    <a:pt x="501" y="63"/>
                    <a:pt x="501" y="63"/>
                  </a:cubicBezTo>
                  <a:cubicBezTo>
                    <a:pt x="474" y="53"/>
                    <a:pt x="435" y="46"/>
                    <a:pt x="383" y="46"/>
                  </a:cubicBezTo>
                  <a:moveTo>
                    <a:pt x="768" y="0"/>
                  </a:moveTo>
                  <a:cubicBezTo>
                    <a:pt x="705" y="13"/>
                    <a:pt x="661" y="30"/>
                    <a:pt x="631" y="46"/>
                  </a:cubicBezTo>
                  <a:cubicBezTo>
                    <a:pt x="631" y="46"/>
                    <a:pt x="631" y="46"/>
                    <a:pt x="631" y="46"/>
                  </a:cubicBezTo>
                  <a:cubicBezTo>
                    <a:pt x="610" y="57"/>
                    <a:pt x="596" y="68"/>
                    <a:pt x="586" y="77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86" y="77"/>
                    <a:pt x="587" y="77"/>
                    <a:pt x="587" y="77"/>
                  </a:cubicBezTo>
                  <a:cubicBezTo>
                    <a:pt x="595" y="77"/>
                    <a:pt x="604" y="255"/>
                    <a:pt x="607" y="303"/>
                  </a:cubicBezTo>
                  <a:cubicBezTo>
                    <a:pt x="608" y="309"/>
                    <a:pt x="609" y="318"/>
                    <a:pt x="610" y="329"/>
                  </a:cubicBezTo>
                  <a:cubicBezTo>
                    <a:pt x="669" y="296"/>
                    <a:pt x="729" y="265"/>
                    <a:pt x="789" y="235"/>
                  </a:cubicBezTo>
                  <a:cubicBezTo>
                    <a:pt x="805" y="228"/>
                    <a:pt x="820" y="221"/>
                    <a:pt x="836" y="214"/>
                  </a:cubicBezTo>
                  <a:cubicBezTo>
                    <a:pt x="789" y="221"/>
                    <a:pt x="745" y="234"/>
                    <a:pt x="701" y="253"/>
                  </a:cubicBezTo>
                  <a:cubicBezTo>
                    <a:pt x="698" y="254"/>
                    <a:pt x="694" y="255"/>
                    <a:pt x="691" y="255"/>
                  </a:cubicBezTo>
                  <a:cubicBezTo>
                    <a:pt x="671" y="255"/>
                    <a:pt x="662" y="225"/>
                    <a:pt x="682" y="213"/>
                  </a:cubicBezTo>
                  <a:cubicBezTo>
                    <a:pt x="741" y="177"/>
                    <a:pt x="809" y="165"/>
                    <a:pt x="879" y="164"/>
                  </a:cubicBezTo>
                  <a:cubicBezTo>
                    <a:pt x="849" y="120"/>
                    <a:pt x="849" y="120"/>
                    <a:pt x="849" y="120"/>
                  </a:cubicBezTo>
                  <a:cubicBezTo>
                    <a:pt x="796" y="126"/>
                    <a:pt x="746" y="140"/>
                    <a:pt x="696" y="161"/>
                  </a:cubicBezTo>
                  <a:cubicBezTo>
                    <a:pt x="693" y="163"/>
                    <a:pt x="689" y="163"/>
                    <a:pt x="686" y="163"/>
                  </a:cubicBezTo>
                  <a:cubicBezTo>
                    <a:pt x="666" y="163"/>
                    <a:pt x="657" y="134"/>
                    <a:pt x="677" y="121"/>
                  </a:cubicBezTo>
                  <a:cubicBezTo>
                    <a:pt x="720" y="95"/>
                    <a:pt x="769" y="81"/>
                    <a:pt x="819" y="76"/>
                  </a:cubicBezTo>
                  <a:cubicBezTo>
                    <a:pt x="768" y="0"/>
                    <a:pt x="768" y="0"/>
                    <a:pt x="768" y="0"/>
                  </a:cubicBezTo>
                </a:path>
              </a:pathLst>
            </a:custGeom>
            <a:solidFill>
              <a:srgbClr val="FFE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ŝḻiḍe">
              <a:extLst>
                <a:ext uri="{FF2B5EF4-FFF2-40B4-BE49-F238E27FC236}">
                  <a16:creationId xmlns:a16="http://schemas.microsoft.com/office/drawing/2014/main" id="{59EDBDAF-D926-4E98-94B5-EA5F6F5C37A6}"/>
                </a:ext>
              </a:extLst>
            </p:cNvPr>
            <p:cNvSpPr/>
            <p:nvPr/>
          </p:nvSpPr>
          <p:spPr bwMode="auto">
            <a:xfrm>
              <a:off x="5767388" y="2490788"/>
              <a:ext cx="244475" cy="933450"/>
            </a:xfrm>
            <a:custGeom>
              <a:avLst/>
              <a:gdLst>
                <a:gd name="T0" fmla="*/ 0 w 74"/>
                <a:gd name="T1" fmla="*/ 2 h 283"/>
                <a:gd name="T2" fmla="*/ 0 w 74"/>
                <a:gd name="T3" fmla="*/ 2 h 283"/>
                <a:gd name="T4" fmla="*/ 0 w 74"/>
                <a:gd name="T5" fmla="*/ 2 h 283"/>
                <a:gd name="T6" fmla="*/ 51 w 74"/>
                <a:gd name="T7" fmla="*/ 0 h 283"/>
                <a:gd name="T8" fmla="*/ 50 w 74"/>
                <a:gd name="T9" fmla="*/ 0 h 283"/>
                <a:gd name="T10" fmla="*/ 50 w 74"/>
                <a:gd name="T11" fmla="*/ 0 h 283"/>
                <a:gd name="T12" fmla="*/ 31 w 74"/>
                <a:gd name="T13" fmla="*/ 26 h 283"/>
                <a:gd name="T14" fmla="*/ 24 w 74"/>
                <a:gd name="T15" fmla="*/ 20 h 283"/>
                <a:gd name="T16" fmla="*/ 17 w 74"/>
                <a:gd name="T17" fmla="*/ 14 h 283"/>
                <a:gd name="T18" fmla="*/ 17 w 74"/>
                <a:gd name="T19" fmla="*/ 13 h 283"/>
                <a:gd name="T20" fmla="*/ 6 w 74"/>
                <a:gd name="T21" fmla="*/ 6 h 283"/>
                <a:gd name="T22" fmla="*/ 0 w 74"/>
                <a:gd name="T23" fmla="*/ 2 h 283"/>
                <a:gd name="T24" fmla="*/ 17 w 74"/>
                <a:gd name="T25" fmla="*/ 224 h 283"/>
                <a:gd name="T26" fmla="*/ 21 w 74"/>
                <a:gd name="T27" fmla="*/ 283 h 283"/>
                <a:gd name="T28" fmla="*/ 74 w 74"/>
                <a:gd name="T29" fmla="*/ 252 h 283"/>
                <a:gd name="T30" fmla="*/ 71 w 74"/>
                <a:gd name="T31" fmla="*/ 226 h 283"/>
                <a:gd name="T32" fmla="*/ 51 w 74"/>
                <a:gd name="T33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28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6" y="4"/>
                    <a:pt x="35" y="15"/>
                    <a:pt x="31" y="26"/>
                  </a:cubicBezTo>
                  <a:cubicBezTo>
                    <a:pt x="31" y="26"/>
                    <a:pt x="28" y="24"/>
                    <a:pt x="24" y="20"/>
                  </a:cubicBezTo>
                  <a:cubicBezTo>
                    <a:pt x="22" y="18"/>
                    <a:pt x="20" y="16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3" y="10"/>
                    <a:pt x="9" y="8"/>
                    <a:pt x="6" y="6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2"/>
                    <a:pt x="7" y="75"/>
                    <a:pt x="17" y="224"/>
                  </a:cubicBezTo>
                  <a:cubicBezTo>
                    <a:pt x="18" y="240"/>
                    <a:pt x="19" y="260"/>
                    <a:pt x="21" y="283"/>
                  </a:cubicBezTo>
                  <a:cubicBezTo>
                    <a:pt x="39" y="272"/>
                    <a:pt x="56" y="262"/>
                    <a:pt x="74" y="252"/>
                  </a:cubicBezTo>
                  <a:cubicBezTo>
                    <a:pt x="73" y="241"/>
                    <a:pt x="72" y="232"/>
                    <a:pt x="71" y="226"/>
                  </a:cubicBezTo>
                  <a:cubicBezTo>
                    <a:pt x="68" y="178"/>
                    <a:pt x="59" y="0"/>
                    <a:pt x="51" y="0"/>
                  </a:cubicBezTo>
                </a:path>
              </a:pathLst>
            </a:custGeom>
            <a:solidFill>
              <a:srgbClr val="713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Sḷíďê">
              <a:extLst>
                <a:ext uri="{FF2B5EF4-FFF2-40B4-BE49-F238E27FC236}">
                  <a16:creationId xmlns:a16="http://schemas.microsoft.com/office/drawing/2014/main" id="{8C9D5181-1076-4A2D-99A6-5B11554D3D10}"/>
                </a:ext>
              </a:extLst>
            </p:cNvPr>
            <p:cNvSpPr/>
            <p:nvPr/>
          </p:nvSpPr>
          <p:spPr bwMode="auto">
            <a:xfrm>
              <a:off x="4270375" y="2682876"/>
              <a:ext cx="1379538" cy="300038"/>
            </a:xfrm>
            <a:custGeom>
              <a:avLst/>
              <a:gdLst>
                <a:gd name="T0" fmla="*/ 274 w 418"/>
                <a:gd name="T1" fmla="*/ 0 h 91"/>
                <a:gd name="T2" fmla="*/ 40 w 418"/>
                <a:gd name="T3" fmla="*/ 47 h 91"/>
                <a:gd name="T4" fmla="*/ 43 w 418"/>
                <a:gd name="T5" fmla="*/ 66 h 91"/>
                <a:gd name="T6" fmla="*/ 20 w 418"/>
                <a:gd name="T7" fmla="*/ 75 h 91"/>
                <a:gd name="T8" fmla="*/ 19 w 418"/>
                <a:gd name="T9" fmla="*/ 79 h 91"/>
                <a:gd name="T10" fmla="*/ 16 w 418"/>
                <a:gd name="T11" fmla="*/ 81 h 91"/>
                <a:gd name="T12" fmla="*/ 14 w 418"/>
                <a:gd name="T13" fmla="*/ 82 h 91"/>
                <a:gd name="T14" fmla="*/ 13 w 418"/>
                <a:gd name="T15" fmla="*/ 82 h 91"/>
                <a:gd name="T16" fmla="*/ 9 w 418"/>
                <a:gd name="T17" fmla="*/ 79 h 91"/>
                <a:gd name="T18" fmla="*/ 0 w 418"/>
                <a:gd name="T19" fmla="*/ 82 h 91"/>
                <a:gd name="T20" fmla="*/ 14 w 418"/>
                <a:gd name="T21" fmla="*/ 91 h 91"/>
                <a:gd name="T22" fmla="*/ 19 w 418"/>
                <a:gd name="T23" fmla="*/ 90 h 91"/>
                <a:gd name="T24" fmla="*/ 204 w 418"/>
                <a:gd name="T25" fmla="*/ 51 h 91"/>
                <a:gd name="T26" fmla="*/ 256 w 418"/>
                <a:gd name="T27" fmla="*/ 49 h 91"/>
                <a:gd name="T28" fmla="*/ 383 w 418"/>
                <a:gd name="T29" fmla="*/ 64 h 91"/>
                <a:gd name="T30" fmla="*/ 389 w 418"/>
                <a:gd name="T31" fmla="*/ 65 h 91"/>
                <a:gd name="T32" fmla="*/ 395 w 418"/>
                <a:gd name="T33" fmla="*/ 22 h 91"/>
                <a:gd name="T34" fmla="*/ 274 w 418"/>
                <a:gd name="T3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8" h="91">
                  <a:moveTo>
                    <a:pt x="274" y="0"/>
                  </a:moveTo>
                  <a:cubicBezTo>
                    <a:pt x="195" y="0"/>
                    <a:pt x="114" y="23"/>
                    <a:pt x="40" y="47"/>
                  </a:cubicBezTo>
                  <a:cubicBezTo>
                    <a:pt x="42" y="59"/>
                    <a:pt x="43" y="66"/>
                    <a:pt x="43" y="66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6"/>
                    <a:pt x="20" y="78"/>
                    <a:pt x="19" y="79"/>
                  </a:cubicBezTo>
                  <a:cubicBezTo>
                    <a:pt x="18" y="80"/>
                    <a:pt x="17" y="81"/>
                    <a:pt x="16" y="81"/>
                  </a:cubicBezTo>
                  <a:cubicBezTo>
                    <a:pt x="15" y="81"/>
                    <a:pt x="14" y="82"/>
                    <a:pt x="14" y="82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1" y="81"/>
                    <a:pt x="10" y="81"/>
                    <a:pt x="9" y="79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3" y="87"/>
                    <a:pt x="8" y="91"/>
                    <a:pt x="14" y="91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80" y="75"/>
                    <a:pt x="141" y="58"/>
                    <a:pt x="204" y="51"/>
                  </a:cubicBezTo>
                  <a:cubicBezTo>
                    <a:pt x="221" y="50"/>
                    <a:pt x="239" y="49"/>
                    <a:pt x="256" y="49"/>
                  </a:cubicBezTo>
                  <a:cubicBezTo>
                    <a:pt x="298" y="49"/>
                    <a:pt x="341" y="54"/>
                    <a:pt x="383" y="64"/>
                  </a:cubicBezTo>
                  <a:cubicBezTo>
                    <a:pt x="385" y="65"/>
                    <a:pt x="387" y="65"/>
                    <a:pt x="389" y="65"/>
                  </a:cubicBezTo>
                  <a:cubicBezTo>
                    <a:pt x="412" y="65"/>
                    <a:pt x="418" y="31"/>
                    <a:pt x="395" y="22"/>
                  </a:cubicBezTo>
                  <a:cubicBezTo>
                    <a:pt x="356" y="6"/>
                    <a:pt x="315" y="0"/>
                    <a:pt x="27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şlîde">
              <a:extLst>
                <a:ext uri="{FF2B5EF4-FFF2-40B4-BE49-F238E27FC236}">
                  <a16:creationId xmlns:a16="http://schemas.microsoft.com/office/drawing/2014/main" id="{74FA7542-F1FF-4A26-931D-0D0C964E7AAD}"/>
                </a:ext>
              </a:extLst>
            </p:cNvPr>
            <p:cNvSpPr/>
            <p:nvPr/>
          </p:nvSpPr>
          <p:spPr bwMode="auto">
            <a:xfrm>
              <a:off x="4273550" y="2982913"/>
              <a:ext cx="1411288" cy="300038"/>
            </a:xfrm>
            <a:custGeom>
              <a:avLst/>
              <a:gdLst>
                <a:gd name="T0" fmla="*/ 284 w 428"/>
                <a:gd name="T1" fmla="*/ 0 h 91"/>
                <a:gd name="T2" fmla="*/ 20 w 428"/>
                <a:gd name="T3" fmla="*/ 57 h 91"/>
                <a:gd name="T4" fmla="*/ 24 w 428"/>
                <a:gd name="T5" fmla="*/ 91 h 91"/>
                <a:gd name="T6" fmla="*/ 29 w 428"/>
                <a:gd name="T7" fmla="*/ 90 h 91"/>
                <a:gd name="T8" fmla="*/ 213 w 428"/>
                <a:gd name="T9" fmla="*/ 51 h 91"/>
                <a:gd name="T10" fmla="*/ 265 w 428"/>
                <a:gd name="T11" fmla="*/ 49 h 91"/>
                <a:gd name="T12" fmla="*/ 392 w 428"/>
                <a:gd name="T13" fmla="*/ 64 h 91"/>
                <a:gd name="T14" fmla="*/ 399 w 428"/>
                <a:gd name="T15" fmla="*/ 65 h 91"/>
                <a:gd name="T16" fmla="*/ 404 w 428"/>
                <a:gd name="T17" fmla="*/ 21 h 91"/>
                <a:gd name="T18" fmla="*/ 284 w 428"/>
                <a:gd name="T1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8" h="91">
                  <a:moveTo>
                    <a:pt x="284" y="0"/>
                  </a:moveTo>
                  <a:cubicBezTo>
                    <a:pt x="194" y="0"/>
                    <a:pt x="101" y="29"/>
                    <a:pt x="20" y="57"/>
                  </a:cubicBezTo>
                  <a:cubicBezTo>
                    <a:pt x="0" y="63"/>
                    <a:pt x="6" y="91"/>
                    <a:pt x="24" y="91"/>
                  </a:cubicBezTo>
                  <a:cubicBezTo>
                    <a:pt x="26" y="91"/>
                    <a:pt x="27" y="91"/>
                    <a:pt x="29" y="90"/>
                  </a:cubicBezTo>
                  <a:cubicBezTo>
                    <a:pt x="90" y="75"/>
                    <a:pt x="151" y="58"/>
                    <a:pt x="213" y="51"/>
                  </a:cubicBezTo>
                  <a:cubicBezTo>
                    <a:pt x="231" y="50"/>
                    <a:pt x="248" y="49"/>
                    <a:pt x="265" y="49"/>
                  </a:cubicBezTo>
                  <a:cubicBezTo>
                    <a:pt x="308" y="49"/>
                    <a:pt x="350" y="54"/>
                    <a:pt x="392" y="64"/>
                  </a:cubicBezTo>
                  <a:cubicBezTo>
                    <a:pt x="395" y="65"/>
                    <a:pt x="397" y="65"/>
                    <a:pt x="399" y="65"/>
                  </a:cubicBezTo>
                  <a:cubicBezTo>
                    <a:pt x="422" y="65"/>
                    <a:pt x="428" y="31"/>
                    <a:pt x="404" y="21"/>
                  </a:cubicBezTo>
                  <a:cubicBezTo>
                    <a:pt x="366" y="6"/>
                    <a:pt x="325" y="0"/>
                    <a:pt x="28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1ïḋè">
              <a:extLst>
                <a:ext uri="{FF2B5EF4-FFF2-40B4-BE49-F238E27FC236}">
                  <a16:creationId xmlns:a16="http://schemas.microsoft.com/office/drawing/2014/main" id="{926163FB-B106-439C-8916-1AF43FE0DE75}"/>
                </a:ext>
              </a:extLst>
            </p:cNvPr>
            <p:cNvSpPr/>
            <p:nvPr/>
          </p:nvSpPr>
          <p:spPr bwMode="auto">
            <a:xfrm>
              <a:off x="4306888" y="3332163"/>
              <a:ext cx="1395413" cy="300038"/>
            </a:xfrm>
            <a:custGeom>
              <a:avLst/>
              <a:gdLst>
                <a:gd name="T0" fmla="*/ 283 w 423"/>
                <a:gd name="T1" fmla="*/ 0 h 91"/>
                <a:gd name="T2" fmla="*/ 19 w 423"/>
                <a:gd name="T3" fmla="*/ 57 h 91"/>
                <a:gd name="T4" fmla="*/ 23 w 423"/>
                <a:gd name="T5" fmla="*/ 91 h 91"/>
                <a:gd name="T6" fmla="*/ 28 w 423"/>
                <a:gd name="T7" fmla="*/ 91 h 91"/>
                <a:gd name="T8" fmla="*/ 213 w 423"/>
                <a:gd name="T9" fmla="*/ 52 h 91"/>
                <a:gd name="T10" fmla="*/ 265 w 423"/>
                <a:gd name="T11" fmla="*/ 49 h 91"/>
                <a:gd name="T12" fmla="*/ 392 w 423"/>
                <a:gd name="T13" fmla="*/ 65 h 91"/>
                <a:gd name="T14" fmla="*/ 398 w 423"/>
                <a:gd name="T15" fmla="*/ 65 h 91"/>
                <a:gd name="T16" fmla="*/ 405 w 423"/>
                <a:gd name="T17" fmla="*/ 64 h 91"/>
                <a:gd name="T18" fmla="*/ 413 w 423"/>
                <a:gd name="T19" fmla="*/ 59 h 91"/>
                <a:gd name="T20" fmla="*/ 404 w 423"/>
                <a:gd name="T21" fmla="*/ 22 h 91"/>
                <a:gd name="T22" fmla="*/ 283 w 423"/>
                <a:gd name="T2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3" h="91">
                  <a:moveTo>
                    <a:pt x="283" y="0"/>
                  </a:moveTo>
                  <a:cubicBezTo>
                    <a:pt x="193" y="0"/>
                    <a:pt x="100" y="30"/>
                    <a:pt x="19" y="57"/>
                  </a:cubicBezTo>
                  <a:cubicBezTo>
                    <a:pt x="0" y="64"/>
                    <a:pt x="5" y="91"/>
                    <a:pt x="23" y="91"/>
                  </a:cubicBezTo>
                  <a:cubicBezTo>
                    <a:pt x="25" y="91"/>
                    <a:pt x="27" y="91"/>
                    <a:pt x="28" y="91"/>
                  </a:cubicBezTo>
                  <a:cubicBezTo>
                    <a:pt x="89" y="75"/>
                    <a:pt x="150" y="59"/>
                    <a:pt x="213" y="52"/>
                  </a:cubicBezTo>
                  <a:cubicBezTo>
                    <a:pt x="230" y="50"/>
                    <a:pt x="248" y="49"/>
                    <a:pt x="265" y="49"/>
                  </a:cubicBezTo>
                  <a:cubicBezTo>
                    <a:pt x="307" y="49"/>
                    <a:pt x="350" y="55"/>
                    <a:pt x="392" y="65"/>
                  </a:cubicBezTo>
                  <a:cubicBezTo>
                    <a:pt x="394" y="65"/>
                    <a:pt x="396" y="65"/>
                    <a:pt x="398" y="65"/>
                  </a:cubicBezTo>
                  <a:cubicBezTo>
                    <a:pt x="400" y="65"/>
                    <a:pt x="403" y="65"/>
                    <a:pt x="405" y="64"/>
                  </a:cubicBezTo>
                  <a:cubicBezTo>
                    <a:pt x="407" y="63"/>
                    <a:pt x="410" y="61"/>
                    <a:pt x="413" y="59"/>
                  </a:cubicBezTo>
                  <a:cubicBezTo>
                    <a:pt x="423" y="49"/>
                    <a:pt x="421" y="29"/>
                    <a:pt x="404" y="22"/>
                  </a:cubicBezTo>
                  <a:cubicBezTo>
                    <a:pt x="365" y="7"/>
                    <a:pt x="32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šḷïdê">
              <a:extLst>
                <a:ext uri="{FF2B5EF4-FFF2-40B4-BE49-F238E27FC236}">
                  <a16:creationId xmlns:a16="http://schemas.microsoft.com/office/drawing/2014/main" id="{DB8BDE31-7EF5-4375-BD8E-364A47421466}"/>
                </a:ext>
              </a:extLst>
            </p:cNvPr>
            <p:cNvSpPr/>
            <p:nvPr/>
          </p:nvSpPr>
          <p:spPr bwMode="auto">
            <a:xfrm>
              <a:off x="4306888" y="3654426"/>
              <a:ext cx="1141413" cy="300038"/>
            </a:xfrm>
            <a:custGeom>
              <a:avLst/>
              <a:gdLst>
                <a:gd name="T0" fmla="*/ 283 w 346"/>
                <a:gd name="T1" fmla="*/ 0 h 91"/>
                <a:gd name="T2" fmla="*/ 19 w 346"/>
                <a:gd name="T3" fmla="*/ 56 h 91"/>
                <a:gd name="T4" fmla="*/ 23 w 346"/>
                <a:gd name="T5" fmla="*/ 91 h 91"/>
                <a:gd name="T6" fmla="*/ 28 w 346"/>
                <a:gd name="T7" fmla="*/ 90 h 91"/>
                <a:gd name="T8" fmla="*/ 213 w 346"/>
                <a:gd name="T9" fmla="*/ 51 h 91"/>
                <a:gd name="T10" fmla="*/ 265 w 346"/>
                <a:gd name="T11" fmla="*/ 48 h 91"/>
                <a:gd name="T12" fmla="*/ 284 w 346"/>
                <a:gd name="T13" fmla="*/ 49 h 91"/>
                <a:gd name="T14" fmla="*/ 346 w 346"/>
                <a:gd name="T15" fmla="*/ 5 h 91"/>
                <a:gd name="T16" fmla="*/ 283 w 346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91">
                  <a:moveTo>
                    <a:pt x="283" y="0"/>
                  </a:moveTo>
                  <a:cubicBezTo>
                    <a:pt x="193" y="0"/>
                    <a:pt x="100" y="29"/>
                    <a:pt x="19" y="56"/>
                  </a:cubicBezTo>
                  <a:cubicBezTo>
                    <a:pt x="0" y="63"/>
                    <a:pt x="5" y="91"/>
                    <a:pt x="23" y="91"/>
                  </a:cubicBezTo>
                  <a:cubicBezTo>
                    <a:pt x="25" y="91"/>
                    <a:pt x="27" y="91"/>
                    <a:pt x="28" y="90"/>
                  </a:cubicBezTo>
                  <a:cubicBezTo>
                    <a:pt x="89" y="75"/>
                    <a:pt x="150" y="58"/>
                    <a:pt x="213" y="51"/>
                  </a:cubicBezTo>
                  <a:cubicBezTo>
                    <a:pt x="230" y="49"/>
                    <a:pt x="248" y="48"/>
                    <a:pt x="265" y="48"/>
                  </a:cubicBezTo>
                  <a:cubicBezTo>
                    <a:pt x="271" y="48"/>
                    <a:pt x="278" y="49"/>
                    <a:pt x="284" y="49"/>
                  </a:cubicBezTo>
                  <a:cubicBezTo>
                    <a:pt x="305" y="34"/>
                    <a:pt x="325" y="19"/>
                    <a:pt x="346" y="5"/>
                  </a:cubicBezTo>
                  <a:cubicBezTo>
                    <a:pt x="325" y="1"/>
                    <a:pt x="304" y="0"/>
                    <a:pt x="283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ṥ1îḓè">
              <a:extLst>
                <a:ext uri="{FF2B5EF4-FFF2-40B4-BE49-F238E27FC236}">
                  <a16:creationId xmlns:a16="http://schemas.microsoft.com/office/drawing/2014/main" id="{88D84628-B1BD-417F-A3F5-6DE5509708EF}"/>
                </a:ext>
              </a:extLst>
            </p:cNvPr>
            <p:cNvSpPr/>
            <p:nvPr/>
          </p:nvSpPr>
          <p:spPr bwMode="auto">
            <a:xfrm>
              <a:off x="4337050" y="4024313"/>
              <a:ext cx="639763" cy="273050"/>
            </a:xfrm>
            <a:custGeom>
              <a:avLst/>
              <a:gdLst>
                <a:gd name="T0" fmla="*/ 194 w 194"/>
                <a:gd name="T1" fmla="*/ 0 h 83"/>
                <a:gd name="T2" fmla="*/ 19 w 194"/>
                <a:gd name="T3" fmla="*/ 48 h 83"/>
                <a:gd name="T4" fmla="*/ 23 w 194"/>
                <a:gd name="T5" fmla="*/ 83 h 83"/>
                <a:gd name="T6" fmla="*/ 28 w 194"/>
                <a:gd name="T7" fmla="*/ 82 h 83"/>
                <a:gd name="T8" fmla="*/ 128 w 194"/>
                <a:gd name="T9" fmla="*/ 58 h 83"/>
                <a:gd name="T10" fmla="*/ 194 w 194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83">
                  <a:moveTo>
                    <a:pt x="194" y="0"/>
                  </a:moveTo>
                  <a:cubicBezTo>
                    <a:pt x="133" y="11"/>
                    <a:pt x="73" y="30"/>
                    <a:pt x="19" y="48"/>
                  </a:cubicBezTo>
                  <a:cubicBezTo>
                    <a:pt x="0" y="55"/>
                    <a:pt x="5" y="83"/>
                    <a:pt x="23" y="83"/>
                  </a:cubicBezTo>
                  <a:cubicBezTo>
                    <a:pt x="25" y="83"/>
                    <a:pt x="27" y="82"/>
                    <a:pt x="28" y="82"/>
                  </a:cubicBezTo>
                  <a:cubicBezTo>
                    <a:pt x="61" y="74"/>
                    <a:pt x="94" y="65"/>
                    <a:pt x="128" y="58"/>
                  </a:cubicBezTo>
                  <a:cubicBezTo>
                    <a:pt x="149" y="38"/>
                    <a:pt x="171" y="19"/>
                    <a:pt x="194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ṩḷîďé">
              <a:extLst>
                <a:ext uri="{FF2B5EF4-FFF2-40B4-BE49-F238E27FC236}">
                  <a16:creationId xmlns:a16="http://schemas.microsoft.com/office/drawing/2014/main" id="{E77EF14E-1338-4713-A6FA-D304E747EC67}"/>
                </a:ext>
              </a:extLst>
            </p:cNvPr>
            <p:cNvSpPr/>
            <p:nvPr/>
          </p:nvSpPr>
          <p:spPr bwMode="auto">
            <a:xfrm>
              <a:off x="6167438" y="2487613"/>
              <a:ext cx="633413" cy="287338"/>
            </a:xfrm>
            <a:custGeom>
              <a:avLst/>
              <a:gdLst>
                <a:gd name="T0" fmla="*/ 162 w 192"/>
                <a:gd name="T1" fmla="*/ 0 h 87"/>
                <a:gd name="T2" fmla="*/ 20 w 192"/>
                <a:gd name="T3" fmla="*/ 45 h 87"/>
                <a:gd name="T4" fmla="*/ 29 w 192"/>
                <a:gd name="T5" fmla="*/ 87 h 87"/>
                <a:gd name="T6" fmla="*/ 39 w 192"/>
                <a:gd name="T7" fmla="*/ 85 h 87"/>
                <a:gd name="T8" fmla="*/ 192 w 192"/>
                <a:gd name="T9" fmla="*/ 44 h 87"/>
                <a:gd name="T10" fmla="*/ 162 w 192"/>
                <a:gd name="T1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87">
                  <a:moveTo>
                    <a:pt x="162" y="0"/>
                  </a:moveTo>
                  <a:cubicBezTo>
                    <a:pt x="112" y="5"/>
                    <a:pt x="63" y="19"/>
                    <a:pt x="20" y="45"/>
                  </a:cubicBezTo>
                  <a:cubicBezTo>
                    <a:pt x="0" y="58"/>
                    <a:pt x="9" y="87"/>
                    <a:pt x="29" y="87"/>
                  </a:cubicBezTo>
                  <a:cubicBezTo>
                    <a:pt x="32" y="87"/>
                    <a:pt x="36" y="87"/>
                    <a:pt x="39" y="85"/>
                  </a:cubicBezTo>
                  <a:cubicBezTo>
                    <a:pt x="89" y="64"/>
                    <a:pt x="139" y="50"/>
                    <a:pt x="192" y="44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ṡ1îḋe">
              <a:extLst>
                <a:ext uri="{FF2B5EF4-FFF2-40B4-BE49-F238E27FC236}">
                  <a16:creationId xmlns:a16="http://schemas.microsoft.com/office/drawing/2014/main" id="{08BEA9DE-107E-4B85-8454-50CED9423B79}"/>
                </a:ext>
              </a:extLst>
            </p:cNvPr>
            <p:cNvSpPr/>
            <p:nvPr/>
          </p:nvSpPr>
          <p:spPr bwMode="auto">
            <a:xfrm>
              <a:off x="6183313" y="2778126"/>
              <a:ext cx="768350" cy="300038"/>
            </a:xfrm>
            <a:custGeom>
              <a:avLst/>
              <a:gdLst>
                <a:gd name="T0" fmla="*/ 217 w 233"/>
                <a:gd name="T1" fmla="*/ 0 h 91"/>
                <a:gd name="T2" fmla="*/ 20 w 233"/>
                <a:gd name="T3" fmla="*/ 49 h 91"/>
                <a:gd name="T4" fmla="*/ 29 w 233"/>
                <a:gd name="T5" fmla="*/ 91 h 91"/>
                <a:gd name="T6" fmla="*/ 39 w 233"/>
                <a:gd name="T7" fmla="*/ 89 h 91"/>
                <a:gd name="T8" fmla="*/ 174 w 233"/>
                <a:gd name="T9" fmla="*/ 50 h 91"/>
                <a:gd name="T10" fmla="*/ 233 w 233"/>
                <a:gd name="T11" fmla="*/ 24 h 91"/>
                <a:gd name="T12" fmla="*/ 217 w 233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91">
                  <a:moveTo>
                    <a:pt x="217" y="0"/>
                  </a:moveTo>
                  <a:cubicBezTo>
                    <a:pt x="147" y="1"/>
                    <a:pt x="79" y="13"/>
                    <a:pt x="20" y="49"/>
                  </a:cubicBezTo>
                  <a:cubicBezTo>
                    <a:pt x="0" y="61"/>
                    <a:pt x="9" y="91"/>
                    <a:pt x="29" y="91"/>
                  </a:cubicBezTo>
                  <a:cubicBezTo>
                    <a:pt x="32" y="91"/>
                    <a:pt x="36" y="90"/>
                    <a:pt x="39" y="89"/>
                  </a:cubicBezTo>
                  <a:cubicBezTo>
                    <a:pt x="83" y="70"/>
                    <a:pt x="127" y="57"/>
                    <a:pt x="174" y="50"/>
                  </a:cubicBezTo>
                  <a:cubicBezTo>
                    <a:pt x="194" y="41"/>
                    <a:pt x="213" y="32"/>
                    <a:pt x="233" y="24"/>
                  </a:cubicBezTo>
                  <a:cubicBezTo>
                    <a:pt x="217" y="0"/>
                    <a:pt x="217" y="0"/>
                    <a:pt x="217" y="0"/>
                  </a:cubicBezTo>
                </a:path>
              </a:pathLst>
            </a:custGeom>
            <a:solidFill>
              <a:srgbClr val="F1D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$líďe">
              <a:extLst>
                <a:ext uri="{FF2B5EF4-FFF2-40B4-BE49-F238E27FC236}">
                  <a16:creationId xmlns:a16="http://schemas.microsoft.com/office/drawing/2014/main" id="{34E07D4B-3953-4EC8-9635-8E4F6ECD8CD1}"/>
                </a:ext>
              </a:extLst>
            </p:cNvPr>
            <p:cNvSpPr/>
            <p:nvPr/>
          </p:nvSpPr>
          <p:spPr bwMode="auto">
            <a:xfrm>
              <a:off x="6296025" y="4254501"/>
              <a:ext cx="1671638" cy="1331913"/>
            </a:xfrm>
            <a:custGeom>
              <a:avLst/>
              <a:gdLst>
                <a:gd name="T0" fmla="*/ 393 w 507"/>
                <a:gd name="T1" fmla="*/ 398 h 404"/>
                <a:gd name="T2" fmla="*/ 33 w 507"/>
                <a:gd name="T3" fmla="*/ 297 h 404"/>
                <a:gd name="T4" fmla="*/ 6 w 507"/>
                <a:gd name="T5" fmla="*/ 249 h 404"/>
                <a:gd name="T6" fmla="*/ 67 w 507"/>
                <a:gd name="T7" fmla="*/ 33 h 404"/>
                <a:gd name="T8" fmla="*/ 115 w 507"/>
                <a:gd name="T9" fmla="*/ 6 h 404"/>
                <a:gd name="T10" fmla="*/ 475 w 507"/>
                <a:gd name="T11" fmla="*/ 108 h 404"/>
                <a:gd name="T12" fmla="*/ 502 w 507"/>
                <a:gd name="T13" fmla="*/ 155 h 404"/>
                <a:gd name="T14" fmla="*/ 441 w 507"/>
                <a:gd name="T15" fmla="*/ 371 h 404"/>
                <a:gd name="T16" fmla="*/ 393 w 507"/>
                <a:gd name="T17" fmla="*/ 398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404">
                  <a:moveTo>
                    <a:pt x="393" y="398"/>
                  </a:moveTo>
                  <a:cubicBezTo>
                    <a:pt x="33" y="297"/>
                    <a:pt x="33" y="297"/>
                    <a:pt x="33" y="297"/>
                  </a:cubicBezTo>
                  <a:cubicBezTo>
                    <a:pt x="13" y="291"/>
                    <a:pt x="0" y="269"/>
                    <a:pt x="6" y="24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3" y="12"/>
                    <a:pt x="94" y="0"/>
                    <a:pt x="115" y="6"/>
                  </a:cubicBezTo>
                  <a:cubicBezTo>
                    <a:pt x="475" y="108"/>
                    <a:pt x="475" y="108"/>
                    <a:pt x="475" y="108"/>
                  </a:cubicBezTo>
                  <a:cubicBezTo>
                    <a:pt x="495" y="113"/>
                    <a:pt x="507" y="135"/>
                    <a:pt x="502" y="155"/>
                  </a:cubicBezTo>
                  <a:cubicBezTo>
                    <a:pt x="441" y="371"/>
                    <a:pt x="441" y="371"/>
                    <a:pt x="441" y="371"/>
                  </a:cubicBezTo>
                  <a:cubicBezTo>
                    <a:pt x="435" y="392"/>
                    <a:pt x="413" y="404"/>
                    <a:pt x="393" y="398"/>
                  </a:cubicBezTo>
                </a:path>
              </a:pathLst>
            </a:custGeom>
            <a:solidFill>
              <a:srgbClr val="EAE9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$ľîḍé">
              <a:extLst>
                <a:ext uri="{FF2B5EF4-FFF2-40B4-BE49-F238E27FC236}">
                  <a16:creationId xmlns:a16="http://schemas.microsoft.com/office/drawing/2014/main" id="{504E526E-CCF9-4FCE-A371-EC48D5C0A7C8}"/>
                </a:ext>
              </a:extLst>
            </p:cNvPr>
            <p:cNvSpPr/>
            <p:nvPr/>
          </p:nvSpPr>
          <p:spPr bwMode="auto">
            <a:xfrm>
              <a:off x="6384925" y="4327526"/>
              <a:ext cx="1493838" cy="1185863"/>
            </a:xfrm>
            <a:custGeom>
              <a:avLst/>
              <a:gdLst>
                <a:gd name="T0" fmla="*/ 351 w 453"/>
                <a:gd name="T1" fmla="*/ 355 h 360"/>
                <a:gd name="T2" fmla="*/ 29 w 453"/>
                <a:gd name="T3" fmla="*/ 265 h 360"/>
                <a:gd name="T4" fmla="*/ 6 w 453"/>
                <a:gd name="T5" fmla="*/ 222 h 360"/>
                <a:gd name="T6" fmla="*/ 60 w 453"/>
                <a:gd name="T7" fmla="*/ 29 h 360"/>
                <a:gd name="T8" fmla="*/ 103 w 453"/>
                <a:gd name="T9" fmla="*/ 5 h 360"/>
                <a:gd name="T10" fmla="*/ 424 w 453"/>
                <a:gd name="T11" fmla="*/ 96 h 360"/>
                <a:gd name="T12" fmla="*/ 448 w 453"/>
                <a:gd name="T13" fmla="*/ 138 h 360"/>
                <a:gd name="T14" fmla="*/ 394 w 453"/>
                <a:gd name="T15" fmla="*/ 331 h 360"/>
                <a:gd name="T16" fmla="*/ 351 w 453"/>
                <a:gd name="T17" fmla="*/ 35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3" h="360">
                  <a:moveTo>
                    <a:pt x="351" y="355"/>
                  </a:moveTo>
                  <a:cubicBezTo>
                    <a:pt x="29" y="265"/>
                    <a:pt x="29" y="265"/>
                    <a:pt x="29" y="265"/>
                  </a:cubicBezTo>
                  <a:cubicBezTo>
                    <a:pt x="11" y="259"/>
                    <a:pt x="0" y="240"/>
                    <a:pt x="6" y="222"/>
                  </a:cubicBezTo>
                  <a:cubicBezTo>
                    <a:pt x="60" y="29"/>
                    <a:pt x="60" y="29"/>
                    <a:pt x="60" y="29"/>
                  </a:cubicBezTo>
                  <a:cubicBezTo>
                    <a:pt x="65" y="10"/>
                    <a:pt x="84" y="0"/>
                    <a:pt x="103" y="5"/>
                  </a:cubicBezTo>
                  <a:cubicBezTo>
                    <a:pt x="424" y="96"/>
                    <a:pt x="424" y="96"/>
                    <a:pt x="424" y="96"/>
                  </a:cubicBezTo>
                  <a:cubicBezTo>
                    <a:pt x="443" y="101"/>
                    <a:pt x="453" y="120"/>
                    <a:pt x="448" y="138"/>
                  </a:cubicBezTo>
                  <a:cubicBezTo>
                    <a:pt x="394" y="331"/>
                    <a:pt x="394" y="331"/>
                    <a:pt x="394" y="331"/>
                  </a:cubicBezTo>
                  <a:cubicBezTo>
                    <a:pt x="389" y="350"/>
                    <a:pt x="369" y="360"/>
                    <a:pt x="351" y="3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ḻïdè">
              <a:extLst>
                <a:ext uri="{FF2B5EF4-FFF2-40B4-BE49-F238E27FC236}">
                  <a16:creationId xmlns:a16="http://schemas.microsoft.com/office/drawing/2014/main" id="{FA95AAC9-DE11-4C0F-8DE3-A0A42EDF5FD6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  <a:close/>
                </a:path>
              </a:pathLst>
            </a:custGeom>
            <a:solidFill>
              <a:srgbClr val="D62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ṩlïḋé">
              <a:extLst>
                <a:ext uri="{FF2B5EF4-FFF2-40B4-BE49-F238E27FC236}">
                  <a16:creationId xmlns:a16="http://schemas.microsoft.com/office/drawing/2014/main" id="{3C144DB6-D443-42AB-98C3-8818F0D3D3C8}"/>
                </a:ext>
              </a:extLst>
            </p:cNvPr>
            <p:cNvSpPr/>
            <p:nvPr/>
          </p:nvSpPr>
          <p:spPr bwMode="auto">
            <a:xfrm>
              <a:off x="6792913" y="4511676"/>
              <a:ext cx="687388" cy="682625"/>
            </a:xfrm>
            <a:custGeom>
              <a:avLst/>
              <a:gdLst>
                <a:gd name="T0" fmla="*/ 433 w 433"/>
                <a:gd name="T1" fmla="*/ 320 h 430"/>
                <a:gd name="T2" fmla="*/ 0 w 433"/>
                <a:gd name="T3" fmla="*/ 430 h 430"/>
                <a:gd name="T4" fmla="*/ 121 w 433"/>
                <a:gd name="T5" fmla="*/ 0 h 430"/>
                <a:gd name="T6" fmla="*/ 433 w 433"/>
                <a:gd name="T7" fmla="*/ 32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430">
                  <a:moveTo>
                    <a:pt x="433" y="320"/>
                  </a:moveTo>
                  <a:lnTo>
                    <a:pt x="0" y="430"/>
                  </a:lnTo>
                  <a:lnTo>
                    <a:pt x="121" y="0"/>
                  </a:lnTo>
                  <a:lnTo>
                    <a:pt x="433" y="3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1íďê">
              <a:extLst>
                <a:ext uri="{FF2B5EF4-FFF2-40B4-BE49-F238E27FC236}">
                  <a16:creationId xmlns:a16="http://schemas.microsoft.com/office/drawing/2014/main" id="{8C6A00E4-D7F6-471F-BE71-ED257EB7186A}"/>
                </a:ext>
              </a:extLst>
            </p:cNvPr>
            <p:cNvSpPr/>
            <p:nvPr/>
          </p:nvSpPr>
          <p:spPr bwMode="auto">
            <a:xfrm>
              <a:off x="6516688" y="4271963"/>
              <a:ext cx="125413" cy="88900"/>
            </a:xfrm>
            <a:custGeom>
              <a:avLst/>
              <a:gdLst>
                <a:gd name="T0" fmla="*/ 38 w 38"/>
                <a:gd name="T1" fmla="*/ 0 h 27"/>
                <a:gd name="T2" fmla="*/ 0 w 38"/>
                <a:gd name="T3" fmla="*/ 27 h 27"/>
                <a:gd name="T4" fmla="*/ 38 w 38"/>
                <a:gd name="T5" fmla="*/ 0 h 27"/>
                <a:gd name="T6" fmla="*/ 38 w 38"/>
                <a:gd name="T7" fmla="*/ 0 h 27"/>
                <a:gd name="T8" fmla="*/ 38 w 38"/>
                <a:gd name="T9" fmla="*/ 0 h 27"/>
                <a:gd name="T10" fmla="*/ 38 w 38"/>
                <a:gd name="T11" fmla="*/ 0 h 27"/>
                <a:gd name="T12" fmla="*/ 38 w 38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7">
                  <a:moveTo>
                    <a:pt x="38" y="0"/>
                  </a:moveTo>
                  <a:cubicBezTo>
                    <a:pt x="21" y="0"/>
                    <a:pt x="5" y="11"/>
                    <a:pt x="0" y="27"/>
                  </a:cubicBezTo>
                  <a:cubicBezTo>
                    <a:pt x="5" y="11"/>
                    <a:pt x="21" y="0"/>
                    <a:pt x="38" y="0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şļïḑê">
              <a:extLst>
                <a:ext uri="{FF2B5EF4-FFF2-40B4-BE49-F238E27FC236}">
                  <a16:creationId xmlns:a16="http://schemas.microsoft.com/office/drawing/2014/main" id="{A9388FAB-A456-4AF0-A3E8-EE13C501F299}"/>
                </a:ext>
              </a:extLst>
            </p:cNvPr>
            <p:cNvSpPr/>
            <p:nvPr/>
          </p:nvSpPr>
          <p:spPr bwMode="auto">
            <a:xfrm>
              <a:off x="6315075" y="50752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D9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ṧļïḋé">
              <a:extLst>
                <a:ext uri="{FF2B5EF4-FFF2-40B4-BE49-F238E27FC236}">
                  <a16:creationId xmlns:a16="http://schemas.microsoft.com/office/drawing/2014/main" id="{48342539-3FE8-4FEB-A3FB-FD09E8EA72E5}"/>
                </a:ext>
              </a:extLst>
            </p:cNvPr>
            <p:cNvSpPr/>
            <p:nvPr/>
          </p:nvSpPr>
          <p:spPr bwMode="auto">
            <a:xfrm>
              <a:off x="6305550" y="4271963"/>
              <a:ext cx="1649413" cy="906463"/>
            </a:xfrm>
            <a:custGeom>
              <a:avLst/>
              <a:gdLst>
                <a:gd name="T0" fmla="*/ 102 w 500"/>
                <a:gd name="T1" fmla="*/ 0 h 275"/>
                <a:gd name="T2" fmla="*/ 102 w 500"/>
                <a:gd name="T3" fmla="*/ 0 h 275"/>
                <a:gd name="T4" fmla="*/ 64 w 500"/>
                <a:gd name="T5" fmla="*/ 27 h 275"/>
                <a:gd name="T6" fmla="*/ 64 w 500"/>
                <a:gd name="T7" fmla="*/ 27 h 275"/>
                <a:gd name="T8" fmla="*/ 64 w 500"/>
                <a:gd name="T9" fmla="*/ 27 h 275"/>
                <a:gd name="T10" fmla="*/ 64 w 500"/>
                <a:gd name="T11" fmla="*/ 27 h 275"/>
                <a:gd name="T12" fmla="*/ 64 w 500"/>
                <a:gd name="T13" fmla="*/ 28 h 275"/>
                <a:gd name="T14" fmla="*/ 64 w 500"/>
                <a:gd name="T15" fmla="*/ 28 h 275"/>
                <a:gd name="T16" fmla="*/ 64 w 500"/>
                <a:gd name="T17" fmla="*/ 28 h 275"/>
                <a:gd name="T18" fmla="*/ 3 w 500"/>
                <a:gd name="T19" fmla="*/ 244 h 275"/>
                <a:gd name="T20" fmla="*/ 3 w 500"/>
                <a:gd name="T21" fmla="*/ 244 h 275"/>
                <a:gd name="T22" fmla="*/ 3 w 500"/>
                <a:gd name="T23" fmla="*/ 244 h 275"/>
                <a:gd name="T24" fmla="*/ 3 w 500"/>
                <a:gd name="T25" fmla="*/ 244 h 275"/>
                <a:gd name="T26" fmla="*/ 3 w 500"/>
                <a:gd name="T27" fmla="*/ 244 h 275"/>
                <a:gd name="T28" fmla="*/ 3 w 500"/>
                <a:gd name="T29" fmla="*/ 244 h 275"/>
                <a:gd name="T30" fmla="*/ 3 w 500"/>
                <a:gd name="T31" fmla="*/ 244 h 275"/>
                <a:gd name="T32" fmla="*/ 3 w 500"/>
                <a:gd name="T33" fmla="*/ 244 h 275"/>
                <a:gd name="T34" fmla="*/ 3 w 500"/>
                <a:gd name="T35" fmla="*/ 244 h 275"/>
                <a:gd name="T36" fmla="*/ 3 w 500"/>
                <a:gd name="T37" fmla="*/ 244 h 275"/>
                <a:gd name="T38" fmla="*/ 8 w 500"/>
                <a:gd name="T39" fmla="*/ 275 h 275"/>
                <a:gd name="T40" fmla="*/ 30 w 500"/>
                <a:gd name="T41" fmla="*/ 260 h 275"/>
                <a:gd name="T42" fmla="*/ 30 w 500"/>
                <a:gd name="T43" fmla="*/ 239 h 275"/>
                <a:gd name="T44" fmla="*/ 84 w 500"/>
                <a:gd name="T45" fmla="*/ 46 h 275"/>
                <a:gd name="T46" fmla="*/ 117 w 500"/>
                <a:gd name="T47" fmla="*/ 21 h 275"/>
                <a:gd name="T48" fmla="*/ 127 w 500"/>
                <a:gd name="T49" fmla="*/ 22 h 275"/>
                <a:gd name="T50" fmla="*/ 448 w 500"/>
                <a:gd name="T51" fmla="*/ 113 h 275"/>
                <a:gd name="T52" fmla="*/ 472 w 500"/>
                <a:gd name="T53" fmla="*/ 155 h 275"/>
                <a:gd name="T54" fmla="*/ 472 w 500"/>
                <a:gd name="T55" fmla="*/ 158 h 275"/>
                <a:gd name="T56" fmla="*/ 497 w 500"/>
                <a:gd name="T57" fmla="*/ 157 h 275"/>
                <a:gd name="T58" fmla="*/ 499 w 500"/>
                <a:gd name="T59" fmla="*/ 150 h 275"/>
                <a:gd name="T60" fmla="*/ 500 w 500"/>
                <a:gd name="T61" fmla="*/ 140 h 275"/>
                <a:gd name="T62" fmla="*/ 472 w 500"/>
                <a:gd name="T63" fmla="*/ 103 h 275"/>
                <a:gd name="T64" fmla="*/ 112 w 500"/>
                <a:gd name="T65" fmla="*/ 1 h 275"/>
                <a:gd name="T66" fmla="*/ 112 w 500"/>
                <a:gd name="T67" fmla="*/ 1 h 275"/>
                <a:gd name="T68" fmla="*/ 102 w 500"/>
                <a:gd name="T69" fmla="*/ 0 h 275"/>
                <a:gd name="T70" fmla="*/ 102 w 500"/>
                <a:gd name="T71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0" h="275">
                  <a:moveTo>
                    <a:pt x="102" y="0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85" y="0"/>
                    <a:pt x="69" y="11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0" y="255"/>
                    <a:pt x="2" y="266"/>
                    <a:pt x="8" y="275"/>
                  </a:cubicBezTo>
                  <a:cubicBezTo>
                    <a:pt x="15" y="269"/>
                    <a:pt x="23" y="264"/>
                    <a:pt x="30" y="260"/>
                  </a:cubicBezTo>
                  <a:cubicBezTo>
                    <a:pt x="28" y="253"/>
                    <a:pt x="28" y="246"/>
                    <a:pt x="30" y="239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8" y="31"/>
                    <a:pt x="102" y="21"/>
                    <a:pt x="117" y="21"/>
                  </a:cubicBezTo>
                  <a:cubicBezTo>
                    <a:pt x="120" y="21"/>
                    <a:pt x="124" y="21"/>
                    <a:pt x="127" y="22"/>
                  </a:cubicBezTo>
                  <a:cubicBezTo>
                    <a:pt x="448" y="113"/>
                    <a:pt x="448" y="113"/>
                    <a:pt x="448" y="113"/>
                  </a:cubicBezTo>
                  <a:cubicBezTo>
                    <a:pt x="467" y="118"/>
                    <a:pt x="477" y="137"/>
                    <a:pt x="472" y="155"/>
                  </a:cubicBezTo>
                  <a:cubicBezTo>
                    <a:pt x="472" y="158"/>
                    <a:pt x="472" y="158"/>
                    <a:pt x="472" y="158"/>
                  </a:cubicBezTo>
                  <a:cubicBezTo>
                    <a:pt x="480" y="158"/>
                    <a:pt x="488" y="158"/>
                    <a:pt x="497" y="157"/>
                  </a:cubicBezTo>
                  <a:cubicBezTo>
                    <a:pt x="499" y="150"/>
                    <a:pt x="499" y="150"/>
                    <a:pt x="499" y="150"/>
                  </a:cubicBezTo>
                  <a:cubicBezTo>
                    <a:pt x="500" y="147"/>
                    <a:pt x="500" y="143"/>
                    <a:pt x="500" y="140"/>
                  </a:cubicBezTo>
                  <a:cubicBezTo>
                    <a:pt x="500" y="123"/>
                    <a:pt x="489" y="107"/>
                    <a:pt x="472" y="103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09" y="0"/>
                    <a:pt x="105" y="0"/>
                    <a:pt x="102" y="0"/>
                  </a:cubicBezTo>
                  <a:cubicBezTo>
                    <a:pt x="102" y="0"/>
                    <a:pt x="102" y="0"/>
                    <a:pt x="102" y="0"/>
                  </a:cubicBezTo>
                </a:path>
              </a:pathLst>
            </a:custGeom>
            <a:solidFill>
              <a:srgbClr val="DCDB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ṧ1íḍè">
              <a:extLst>
                <a:ext uri="{FF2B5EF4-FFF2-40B4-BE49-F238E27FC236}">
                  <a16:creationId xmlns:a16="http://schemas.microsoft.com/office/drawing/2014/main" id="{B78B07D2-8C36-4389-89A7-1A6B37D7170C}"/>
                </a:ext>
              </a:extLst>
            </p:cNvPr>
            <p:cNvSpPr/>
            <p:nvPr/>
          </p:nvSpPr>
          <p:spPr bwMode="auto">
            <a:xfrm>
              <a:off x="6397625" y="4340226"/>
              <a:ext cx="1481138" cy="788988"/>
            </a:xfrm>
            <a:custGeom>
              <a:avLst/>
              <a:gdLst>
                <a:gd name="T0" fmla="*/ 89 w 449"/>
                <a:gd name="T1" fmla="*/ 0 h 239"/>
                <a:gd name="T2" fmla="*/ 56 w 449"/>
                <a:gd name="T3" fmla="*/ 25 h 239"/>
                <a:gd name="T4" fmla="*/ 2 w 449"/>
                <a:gd name="T5" fmla="*/ 218 h 239"/>
                <a:gd name="T6" fmla="*/ 2 w 449"/>
                <a:gd name="T7" fmla="*/ 239 h 239"/>
                <a:gd name="T8" fmla="*/ 143 w 449"/>
                <a:gd name="T9" fmla="*/ 175 h 239"/>
                <a:gd name="T10" fmla="*/ 178 w 449"/>
                <a:gd name="T11" fmla="*/ 52 h 239"/>
                <a:gd name="T12" fmla="*/ 272 w 449"/>
                <a:gd name="T13" fmla="*/ 148 h 239"/>
                <a:gd name="T14" fmla="*/ 444 w 449"/>
                <a:gd name="T15" fmla="*/ 137 h 239"/>
                <a:gd name="T16" fmla="*/ 444 w 449"/>
                <a:gd name="T17" fmla="*/ 134 h 239"/>
                <a:gd name="T18" fmla="*/ 420 w 449"/>
                <a:gd name="T19" fmla="*/ 92 h 239"/>
                <a:gd name="T20" fmla="*/ 99 w 449"/>
                <a:gd name="T21" fmla="*/ 1 h 239"/>
                <a:gd name="T22" fmla="*/ 89 w 449"/>
                <a:gd name="T2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9" h="239">
                  <a:moveTo>
                    <a:pt x="89" y="0"/>
                  </a:moveTo>
                  <a:cubicBezTo>
                    <a:pt x="74" y="0"/>
                    <a:pt x="60" y="10"/>
                    <a:pt x="56" y="25"/>
                  </a:cubicBezTo>
                  <a:cubicBezTo>
                    <a:pt x="2" y="218"/>
                    <a:pt x="2" y="218"/>
                    <a:pt x="2" y="218"/>
                  </a:cubicBezTo>
                  <a:cubicBezTo>
                    <a:pt x="0" y="225"/>
                    <a:pt x="0" y="232"/>
                    <a:pt x="2" y="239"/>
                  </a:cubicBezTo>
                  <a:cubicBezTo>
                    <a:pt x="47" y="210"/>
                    <a:pt x="94" y="190"/>
                    <a:pt x="143" y="175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272" y="148"/>
                    <a:pt x="272" y="148"/>
                    <a:pt x="272" y="148"/>
                  </a:cubicBezTo>
                  <a:cubicBezTo>
                    <a:pt x="328" y="140"/>
                    <a:pt x="385" y="137"/>
                    <a:pt x="444" y="137"/>
                  </a:cubicBezTo>
                  <a:cubicBezTo>
                    <a:pt x="444" y="134"/>
                    <a:pt x="444" y="134"/>
                    <a:pt x="444" y="134"/>
                  </a:cubicBezTo>
                  <a:cubicBezTo>
                    <a:pt x="449" y="116"/>
                    <a:pt x="439" y="97"/>
                    <a:pt x="420" y="9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6" y="0"/>
                    <a:pt x="92" y="0"/>
                    <a:pt x="89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$ľïdê">
              <a:extLst>
                <a:ext uri="{FF2B5EF4-FFF2-40B4-BE49-F238E27FC236}">
                  <a16:creationId xmlns:a16="http://schemas.microsoft.com/office/drawing/2014/main" id="{4081CA28-FED6-425E-AE41-EA842A0D2369}"/>
                </a:ext>
              </a:extLst>
            </p:cNvPr>
            <p:cNvSpPr/>
            <p:nvPr/>
          </p:nvSpPr>
          <p:spPr bwMode="auto">
            <a:xfrm>
              <a:off x="6869113" y="4511676"/>
              <a:ext cx="425450" cy="406400"/>
            </a:xfrm>
            <a:custGeom>
              <a:avLst/>
              <a:gdLst>
                <a:gd name="T0" fmla="*/ 35 w 129"/>
                <a:gd name="T1" fmla="*/ 0 h 123"/>
                <a:gd name="T2" fmla="*/ 0 w 129"/>
                <a:gd name="T3" fmla="*/ 123 h 123"/>
                <a:gd name="T4" fmla="*/ 129 w 129"/>
                <a:gd name="T5" fmla="*/ 96 h 123"/>
                <a:gd name="T6" fmla="*/ 35 w 129"/>
                <a:gd name="T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123">
                  <a:moveTo>
                    <a:pt x="35" y="0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42" y="110"/>
                    <a:pt x="85" y="102"/>
                    <a:pt x="129" y="96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rgbClr val="C92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$1îdè">
              <a:extLst>
                <a:ext uri="{FF2B5EF4-FFF2-40B4-BE49-F238E27FC236}">
                  <a16:creationId xmlns:a16="http://schemas.microsoft.com/office/drawing/2014/main" id="{481DFD45-3284-4953-A532-E1E76AFEC34E}"/>
                </a:ext>
              </a:extLst>
            </p:cNvPr>
            <p:cNvSpPr/>
            <p:nvPr/>
          </p:nvSpPr>
          <p:spPr bwMode="auto">
            <a:xfrm>
              <a:off x="6424613" y="1446213"/>
              <a:ext cx="1628775" cy="1671638"/>
            </a:xfrm>
            <a:custGeom>
              <a:avLst/>
              <a:gdLst>
                <a:gd name="T0" fmla="*/ 239 w 494"/>
                <a:gd name="T1" fmla="*/ 500 h 507"/>
                <a:gd name="T2" fmla="*/ 288 w 494"/>
                <a:gd name="T3" fmla="*/ 466 h 507"/>
                <a:gd name="T4" fmla="*/ 429 w 494"/>
                <a:gd name="T5" fmla="*/ 371 h 507"/>
                <a:gd name="T6" fmla="*/ 478 w 494"/>
                <a:gd name="T7" fmla="*/ 338 h 507"/>
                <a:gd name="T8" fmla="*/ 488 w 494"/>
                <a:gd name="T9" fmla="*/ 308 h 507"/>
                <a:gd name="T10" fmla="*/ 455 w 494"/>
                <a:gd name="T11" fmla="*/ 258 h 507"/>
                <a:gd name="T12" fmla="*/ 286 w 494"/>
                <a:gd name="T13" fmla="*/ 10 h 507"/>
                <a:gd name="T14" fmla="*/ 255 w 494"/>
                <a:gd name="T15" fmla="*/ 8 h 507"/>
                <a:gd name="T16" fmla="*/ 255 w 494"/>
                <a:gd name="T17" fmla="*/ 8 h 507"/>
                <a:gd name="T18" fmla="*/ 16 w 494"/>
                <a:gd name="T19" fmla="*/ 170 h 507"/>
                <a:gd name="T20" fmla="*/ 16 w 494"/>
                <a:gd name="T21" fmla="*/ 170 h 507"/>
                <a:gd name="T22" fmla="*/ 5 w 494"/>
                <a:gd name="T23" fmla="*/ 198 h 507"/>
                <a:gd name="T24" fmla="*/ 6 w 494"/>
                <a:gd name="T25" fmla="*/ 200 h 507"/>
                <a:gd name="T26" fmla="*/ 174 w 494"/>
                <a:gd name="T27" fmla="*/ 448 h 507"/>
                <a:gd name="T28" fmla="*/ 207 w 494"/>
                <a:gd name="T29" fmla="*/ 498 h 507"/>
                <a:gd name="T30" fmla="*/ 239 w 494"/>
                <a:gd name="T31" fmla="*/ 50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94" h="507">
                  <a:moveTo>
                    <a:pt x="239" y="500"/>
                  </a:moveTo>
                  <a:cubicBezTo>
                    <a:pt x="288" y="466"/>
                    <a:pt x="288" y="466"/>
                    <a:pt x="288" y="466"/>
                  </a:cubicBezTo>
                  <a:cubicBezTo>
                    <a:pt x="429" y="371"/>
                    <a:pt x="429" y="371"/>
                    <a:pt x="429" y="371"/>
                  </a:cubicBezTo>
                  <a:cubicBezTo>
                    <a:pt x="478" y="338"/>
                    <a:pt x="478" y="338"/>
                    <a:pt x="478" y="338"/>
                  </a:cubicBezTo>
                  <a:cubicBezTo>
                    <a:pt x="489" y="330"/>
                    <a:pt x="494" y="317"/>
                    <a:pt x="488" y="308"/>
                  </a:cubicBezTo>
                  <a:cubicBezTo>
                    <a:pt x="455" y="258"/>
                    <a:pt x="455" y="258"/>
                    <a:pt x="455" y="258"/>
                  </a:cubicBezTo>
                  <a:cubicBezTo>
                    <a:pt x="286" y="10"/>
                    <a:pt x="286" y="10"/>
                    <a:pt x="286" y="10"/>
                  </a:cubicBezTo>
                  <a:cubicBezTo>
                    <a:pt x="280" y="1"/>
                    <a:pt x="266" y="0"/>
                    <a:pt x="255" y="8"/>
                  </a:cubicBezTo>
                  <a:cubicBezTo>
                    <a:pt x="255" y="8"/>
                    <a:pt x="255" y="8"/>
                    <a:pt x="255" y="8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5" y="177"/>
                    <a:pt x="0" y="189"/>
                    <a:pt x="5" y="198"/>
                  </a:cubicBezTo>
                  <a:cubicBezTo>
                    <a:pt x="5" y="198"/>
                    <a:pt x="5" y="199"/>
                    <a:pt x="6" y="200"/>
                  </a:cubicBezTo>
                  <a:cubicBezTo>
                    <a:pt x="174" y="448"/>
                    <a:pt x="174" y="448"/>
                    <a:pt x="174" y="448"/>
                  </a:cubicBezTo>
                  <a:cubicBezTo>
                    <a:pt x="207" y="498"/>
                    <a:pt x="207" y="498"/>
                    <a:pt x="207" y="498"/>
                  </a:cubicBezTo>
                  <a:cubicBezTo>
                    <a:pt x="213" y="507"/>
                    <a:pt x="227" y="507"/>
                    <a:pt x="239" y="500"/>
                  </a:cubicBezTo>
                </a:path>
              </a:pathLst>
            </a:custGeom>
            <a:solidFill>
              <a:srgbClr val="F2A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šlîḍè">
              <a:extLst>
                <a:ext uri="{FF2B5EF4-FFF2-40B4-BE49-F238E27FC236}">
                  <a16:creationId xmlns:a16="http://schemas.microsoft.com/office/drawing/2014/main" id="{4D7224B4-C322-4F00-AF83-46CCE583E719}"/>
                </a:ext>
              </a:extLst>
            </p:cNvPr>
            <p:cNvSpPr/>
            <p:nvPr/>
          </p:nvSpPr>
          <p:spPr bwMode="auto">
            <a:xfrm>
              <a:off x="6969125" y="2187576"/>
              <a:ext cx="939800" cy="774700"/>
            </a:xfrm>
            <a:custGeom>
              <a:avLst/>
              <a:gdLst>
                <a:gd name="T0" fmla="*/ 592 w 592"/>
                <a:gd name="T1" fmla="*/ 156 h 488"/>
                <a:gd name="T2" fmla="*/ 103 w 592"/>
                <a:gd name="T3" fmla="*/ 488 h 488"/>
                <a:gd name="T4" fmla="*/ 0 w 592"/>
                <a:gd name="T5" fmla="*/ 335 h 488"/>
                <a:gd name="T6" fmla="*/ 488 w 592"/>
                <a:gd name="T7" fmla="*/ 0 h 488"/>
                <a:gd name="T8" fmla="*/ 592 w 592"/>
                <a:gd name="T9" fmla="*/ 15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488">
                  <a:moveTo>
                    <a:pt x="592" y="156"/>
                  </a:moveTo>
                  <a:lnTo>
                    <a:pt x="103" y="488"/>
                  </a:lnTo>
                  <a:lnTo>
                    <a:pt x="0" y="335"/>
                  </a:lnTo>
                  <a:lnTo>
                    <a:pt x="488" y="0"/>
                  </a:lnTo>
                  <a:lnTo>
                    <a:pt x="592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ṥḻiḋè">
              <a:extLst>
                <a:ext uri="{FF2B5EF4-FFF2-40B4-BE49-F238E27FC236}">
                  <a16:creationId xmlns:a16="http://schemas.microsoft.com/office/drawing/2014/main" id="{3C5540D0-7BF6-42C3-ADAA-FEA8256B2D2A}"/>
                </a:ext>
              </a:extLst>
            </p:cNvPr>
            <p:cNvSpPr/>
            <p:nvPr/>
          </p:nvSpPr>
          <p:spPr bwMode="auto">
            <a:xfrm>
              <a:off x="6889750" y="2076451"/>
              <a:ext cx="817563" cy="588963"/>
            </a:xfrm>
            <a:custGeom>
              <a:avLst/>
              <a:gdLst>
                <a:gd name="T0" fmla="*/ 515 w 515"/>
                <a:gd name="T1" fmla="*/ 39 h 371"/>
                <a:gd name="T2" fmla="*/ 27 w 515"/>
                <a:gd name="T3" fmla="*/ 371 h 371"/>
                <a:gd name="T4" fmla="*/ 0 w 515"/>
                <a:gd name="T5" fmla="*/ 332 h 371"/>
                <a:gd name="T6" fmla="*/ 490 w 515"/>
                <a:gd name="T7" fmla="*/ 0 h 371"/>
                <a:gd name="T8" fmla="*/ 515 w 515"/>
                <a:gd name="T9" fmla="*/ 3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1">
                  <a:moveTo>
                    <a:pt x="515" y="39"/>
                  </a:moveTo>
                  <a:lnTo>
                    <a:pt x="27" y="371"/>
                  </a:lnTo>
                  <a:lnTo>
                    <a:pt x="0" y="332"/>
                  </a:lnTo>
                  <a:lnTo>
                    <a:pt x="490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ṧ1îdè">
              <a:extLst>
                <a:ext uri="{FF2B5EF4-FFF2-40B4-BE49-F238E27FC236}">
                  <a16:creationId xmlns:a16="http://schemas.microsoft.com/office/drawing/2014/main" id="{B1A54F5E-7687-479D-89BA-7803C1E7F048}"/>
                </a:ext>
              </a:extLst>
            </p:cNvPr>
            <p:cNvSpPr/>
            <p:nvPr/>
          </p:nvSpPr>
          <p:spPr bwMode="auto">
            <a:xfrm>
              <a:off x="6797675" y="1936751"/>
              <a:ext cx="817563" cy="590550"/>
            </a:xfrm>
            <a:custGeom>
              <a:avLst/>
              <a:gdLst>
                <a:gd name="T0" fmla="*/ 515 w 515"/>
                <a:gd name="T1" fmla="*/ 40 h 372"/>
                <a:gd name="T2" fmla="*/ 24 w 515"/>
                <a:gd name="T3" fmla="*/ 372 h 372"/>
                <a:gd name="T4" fmla="*/ 0 w 515"/>
                <a:gd name="T5" fmla="*/ 333 h 372"/>
                <a:gd name="T6" fmla="*/ 488 w 515"/>
                <a:gd name="T7" fmla="*/ 0 h 372"/>
                <a:gd name="T8" fmla="*/ 515 w 515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2">
                  <a:moveTo>
                    <a:pt x="515" y="40"/>
                  </a:moveTo>
                  <a:lnTo>
                    <a:pt x="24" y="372"/>
                  </a:lnTo>
                  <a:lnTo>
                    <a:pt x="0" y="333"/>
                  </a:lnTo>
                  <a:lnTo>
                    <a:pt x="488" y="0"/>
                  </a:lnTo>
                  <a:lnTo>
                    <a:pt x="515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lîḓé">
              <a:extLst>
                <a:ext uri="{FF2B5EF4-FFF2-40B4-BE49-F238E27FC236}">
                  <a16:creationId xmlns:a16="http://schemas.microsoft.com/office/drawing/2014/main" id="{E6D02E31-5053-48A7-978B-8229D8BEC9FD}"/>
                </a:ext>
              </a:extLst>
            </p:cNvPr>
            <p:cNvSpPr/>
            <p:nvPr/>
          </p:nvSpPr>
          <p:spPr bwMode="auto">
            <a:xfrm>
              <a:off x="6700838" y="1798638"/>
              <a:ext cx="819150" cy="590550"/>
            </a:xfrm>
            <a:custGeom>
              <a:avLst/>
              <a:gdLst>
                <a:gd name="T0" fmla="*/ 516 w 516"/>
                <a:gd name="T1" fmla="*/ 40 h 372"/>
                <a:gd name="T2" fmla="*/ 27 w 516"/>
                <a:gd name="T3" fmla="*/ 372 h 372"/>
                <a:gd name="T4" fmla="*/ 0 w 516"/>
                <a:gd name="T5" fmla="*/ 335 h 372"/>
                <a:gd name="T6" fmla="*/ 491 w 516"/>
                <a:gd name="T7" fmla="*/ 0 h 372"/>
                <a:gd name="T8" fmla="*/ 516 w 516"/>
                <a:gd name="T9" fmla="*/ 4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372">
                  <a:moveTo>
                    <a:pt x="516" y="40"/>
                  </a:moveTo>
                  <a:lnTo>
                    <a:pt x="27" y="372"/>
                  </a:lnTo>
                  <a:lnTo>
                    <a:pt x="0" y="335"/>
                  </a:lnTo>
                  <a:lnTo>
                    <a:pt x="491" y="0"/>
                  </a:lnTo>
                  <a:lnTo>
                    <a:pt x="51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ṡḻîďè">
              <a:extLst>
                <a:ext uri="{FF2B5EF4-FFF2-40B4-BE49-F238E27FC236}">
                  <a16:creationId xmlns:a16="http://schemas.microsoft.com/office/drawing/2014/main" id="{798D69E2-E1FA-45C1-8C1B-D3B0A352A888}"/>
                </a:ext>
              </a:extLst>
            </p:cNvPr>
            <p:cNvSpPr/>
            <p:nvPr/>
          </p:nvSpPr>
          <p:spPr bwMode="auto">
            <a:xfrm>
              <a:off x="6608763" y="1660526"/>
              <a:ext cx="817563" cy="593725"/>
            </a:xfrm>
            <a:custGeom>
              <a:avLst/>
              <a:gdLst>
                <a:gd name="T0" fmla="*/ 515 w 515"/>
                <a:gd name="T1" fmla="*/ 39 h 374"/>
                <a:gd name="T2" fmla="*/ 25 w 515"/>
                <a:gd name="T3" fmla="*/ 374 h 374"/>
                <a:gd name="T4" fmla="*/ 0 w 515"/>
                <a:gd name="T5" fmla="*/ 334 h 374"/>
                <a:gd name="T6" fmla="*/ 488 w 515"/>
                <a:gd name="T7" fmla="*/ 0 h 374"/>
                <a:gd name="T8" fmla="*/ 515 w 515"/>
                <a:gd name="T9" fmla="*/ 3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74">
                  <a:moveTo>
                    <a:pt x="515" y="39"/>
                  </a:moveTo>
                  <a:lnTo>
                    <a:pt x="25" y="374"/>
                  </a:lnTo>
                  <a:lnTo>
                    <a:pt x="0" y="334"/>
                  </a:lnTo>
                  <a:lnTo>
                    <a:pt x="488" y="0"/>
                  </a:lnTo>
                  <a:lnTo>
                    <a:pt x="51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šļíḓè">
              <a:extLst>
                <a:ext uri="{FF2B5EF4-FFF2-40B4-BE49-F238E27FC236}">
                  <a16:creationId xmlns:a16="http://schemas.microsoft.com/office/drawing/2014/main" id="{0D05F9FE-8A28-4AD1-AFE6-FF830B999049}"/>
                </a:ext>
              </a:extLst>
            </p:cNvPr>
            <p:cNvSpPr/>
            <p:nvPr/>
          </p:nvSpPr>
          <p:spPr bwMode="auto">
            <a:xfrm>
              <a:off x="4867275" y="2141538"/>
              <a:ext cx="266700" cy="398463"/>
            </a:xfrm>
            <a:custGeom>
              <a:avLst/>
              <a:gdLst>
                <a:gd name="T0" fmla="*/ 81 w 81"/>
                <a:gd name="T1" fmla="*/ 13 h 121"/>
                <a:gd name="T2" fmla="*/ 73 w 81"/>
                <a:gd name="T3" fmla="*/ 8 h 121"/>
                <a:gd name="T4" fmla="*/ 68 w 81"/>
                <a:gd name="T5" fmla="*/ 5 h 121"/>
                <a:gd name="T6" fmla="*/ 61 w 81"/>
                <a:gd name="T7" fmla="*/ 0 h 121"/>
                <a:gd name="T8" fmla="*/ 4 w 81"/>
                <a:gd name="T9" fmla="*/ 93 h 121"/>
                <a:gd name="T10" fmla="*/ 2 w 81"/>
                <a:gd name="T11" fmla="*/ 119 h 121"/>
                <a:gd name="T12" fmla="*/ 24 w 81"/>
                <a:gd name="T13" fmla="*/ 106 h 121"/>
                <a:gd name="T14" fmla="*/ 81 w 81"/>
                <a:gd name="T15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21">
                  <a:moveTo>
                    <a:pt x="81" y="13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0" y="118"/>
                    <a:pt x="2" y="119"/>
                  </a:cubicBezTo>
                  <a:cubicBezTo>
                    <a:pt x="4" y="121"/>
                    <a:pt x="24" y="106"/>
                    <a:pt x="24" y="106"/>
                  </a:cubicBezTo>
                  <a:lnTo>
                    <a:pt x="81" y="13"/>
                  </a:lnTo>
                  <a:close/>
                </a:path>
              </a:pathLst>
            </a:custGeom>
            <a:solidFill>
              <a:srgbClr val="6B6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ṡlîḍê">
              <a:extLst>
                <a:ext uri="{FF2B5EF4-FFF2-40B4-BE49-F238E27FC236}">
                  <a16:creationId xmlns:a16="http://schemas.microsoft.com/office/drawing/2014/main" id="{C43AC076-16AF-4337-AC99-49BCE9022AE7}"/>
                </a:ext>
              </a:extLst>
            </p:cNvPr>
            <p:cNvSpPr/>
            <p:nvPr/>
          </p:nvSpPr>
          <p:spPr bwMode="auto">
            <a:xfrm>
              <a:off x="4854575" y="1712913"/>
              <a:ext cx="623888" cy="620713"/>
            </a:xfrm>
            <a:custGeom>
              <a:avLst/>
              <a:gdLst>
                <a:gd name="T0" fmla="*/ 122 w 189"/>
                <a:gd name="T1" fmla="*/ 144 h 188"/>
                <a:gd name="T2" fmla="*/ 121 w 189"/>
                <a:gd name="T3" fmla="*/ 143 h 188"/>
                <a:gd name="T4" fmla="*/ 144 w 189"/>
                <a:gd name="T5" fmla="*/ 90 h 188"/>
                <a:gd name="T6" fmla="*/ 146 w 189"/>
                <a:gd name="T7" fmla="*/ 86 h 188"/>
                <a:gd name="T8" fmla="*/ 149 w 189"/>
                <a:gd name="T9" fmla="*/ 88 h 188"/>
                <a:gd name="T10" fmla="*/ 182 w 189"/>
                <a:gd name="T11" fmla="*/ 80 h 188"/>
                <a:gd name="T12" fmla="*/ 174 w 189"/>
                <a:gd name="T13" fmla="*/ 47 h 188"/>
                <a:gd name="T14" fmla="*/ 157 w 189"/>
                <a:gd name="T15" fmla="*/ 36 h 188"/>
                <a:gd name="T16" fmla="*/ 161 w 189"/>
                <a:gd name="T17" fmla="*/ 32 h 188"/>
                <a:gd name="T18" fmla="*/ 154 w 189"/>
                <a:gd name="T19" fmla="*/ 5 h 188"/>
                <a:gd name="T20" fmla="*/ 128 w 189"/>
                <a:gd name="T21" fmla="*/ 12 h 188"/>
                <a:gd name="T22" fmla="*/ 126 w 189"/>
                <a:gd name="T23" fmla="*/ 18 h 188"/>
                <a:gd name="T24" fmla="*/ 107 w 189"/>
                <a:gd name="T25" fmla="*/ 6 h 188"/>
                <a:gd name="T26" fmla="*/ 75 w 189"/>
                <a:gd name="T27" fmla="*/ 15 h 188"/>
                <a:gd name="T28" fmla="*/ 82 w 189"/>
                <a:gd name="T29" fmla="*/ 47 h 188"/>
                <a:gd name="T30" fmla="*/ 85 w 189"/>
                <a:gd name="T31" fmla="*/ 49 h 188"/>
                <a:gd name="T32" fmla="*/ 82 w 189"/>
                <a:gd name="T33" fmla="*/ 53 h 188"/>
                <a:gd name="T34" fmla="*/ 47 w 189"/>
                <a:gd name="T35" fmla="*/ 98 h 188"/>
                <a:gd name="T36" fmla="*/ 46 w 189"/>
                <a:gd name="T37" fmla="*/ 98 h 188"/>
                <a:gd name="T38" fmla="*/ 0 w 189"/>
                <a:gd name="T39" fmla="*/ 105 h 188"/>
                <a:gd name="T40" fmla="*/ 136 w 189"/>
                <a:gd name="T41" fmla="*/ 188 h 188"/>
                <a:gd name="T42" fmla="*/ 122 w 189"/>
                <a:gd name="T43" fmla="*/ 14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9" h="188">
                  <a:moveTo>
                    <a:pt x="122" y="144"/>
                  </a:moveTo>
                  <a:cubicBezTo>
                    <a:pt x="121" y="143"/>
                    <a:pt x="121" y="143"/>
                    <a:pt x="121" y="143"/>
                  </a:cubicBezTo>
                  <a:cubicBezTo>
                    <a:pt x="144" y="90"/>
                    <a:pt x="144" y="90"/>
                    <a:pt x="144" y="90"/>
                  </a:cubicBezTo>
                  <a:cubicBezTo>
                    <a:pt x="146" y="86"/>
                    <a:pt x="146" y="86"/>
                    <a:pt x="146" y="86"/>
                  </a:cubicBezTo>
                  <a:cubicBezTo>
                    <a:pt x="149" y="88"/>
                    <a:pt x="149" y="88"/>
                    <a:pt x="149" y="88"/>
                  </a:cubicBezTo>
                  <a:cubicBezTo>
                    <a:pt x="159" y="94"/>
                    <a:pt x="175" y="91"/>
                    <a:pt x="182" y="80"/>
                  </a:cubicBezTo>
                  <a:cubicBezTo>
                    <a:pt x="189" y="68"/>
                    <a:pt x="184" y="53"/>
                    <a:pt x="174" y="47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45" y="174"/>
                    <a:pt x="139" y="154"/>
                    <a:pt x="122" y="144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ṣḻide">
              <a:extLst>
                <a:ext uri="{FF2B5EF4-FFF2-40B4-BE49-F238E27FC236}">
                  <a16:creationId xmlns:a16="http://schemas.microsoft.com/office/drawing/2014/main" id="{8511082C-F071-48C7-9E58-C11CEA64427A}"/>
                </a:ext>
              </a:extLst>
            </p:cNvPr>
            <p:cNvSpPr/>
            <p:nvPr/>
          </p:nvSpPr>
          <p:spPr bwMode="auto">
            <a:xfrm>
              <a:off x="4854575" y="1712913"/>
              <a:ext cx="619125" cy="349250"/>
            </a:xfrm>
            <a:custGeom>
              <a:avLst/>
              <a:gdLst>
                <a:gd name="T0" fmla="*/ 174 w 188"/>
                <a:gd name="T1" fmla="*/ 47 h 106"/>
                <a:gd name="T2" fmla="*/ 157 w 188"/>
                <a:gd name="T3" fmla="*/ 36 h 106"/>
                <a:gd name="T4" fmla="*/ 161 w 188"/>
                <a:gd name="T5" fmla="*/ 32 h 106"/>
                <a:gd name="T6" fmla="*/ 154 w 188"/>
                <a:gd name="T7" fmla="*/ 5 h 106"/>
                <a:gd name="T8" fmla="*/ 128 w 188"/>
                <a:gd name="T9" fmla="*/ 12 h 106"/>
                <a:gd name="T10" fmla="*/ 126 w 188"/>
                <a:gd name="T11" fmla="*/ 18 h 106"/>
                <a:gd name="T12" fmla="*/ 107 w 188"/>
                <a:gd name="T13" fmla="*/ 6 h 106"/>
                <a:gd name="T14" fmla="*/ 75 w 188"/>
                <a:gd name="T15" fmla="*/ 15 h 106"/>
                <a:gd name="T16" fmla="*/ 82 w 188"/>
                <a:gd name="T17" fmla="*/ 47 h 106"/>
                <a:gd name="T18" fmla="*/ 85 w 188"/>
                <a:gd name="T19" fmla="*/ 49 h 106"/>
                <a:gd name="T20" fmla="*/ 82 w 188"/>
                <a:gd name="T21" fmla="*/ 53 h 106"/>
                <a:gd name="T22" fmla="*/ 47 w 188"/>
                <a:gd name="T23" fmla="*/ 98 h 106"/>
                <a:gd name="T24" fmla="*/ 46 w 188"/>
                <a:gd name="T25" fmla="*/ 98 h 106"/>
                <a:gd name="T26" fmla="*/ 0 w 188"/>
                <a:gd name="T27" fmla="*/ 105 h 106"/>
                <a:gd name="T28" fmla="*/ 1 w 188"/>
                <a:gd name="T29" fmla="*/ 106 h 106"/>
                <a:gd name="T30" fmla="*/ 183 w 188"/>
                <a:gd name="T31" fmla="*/ 78 h 106"/>
                <a:gd name="T32" fmla="*/ 174 w 188"/>
                <a:gd name="T33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8" h="106">
                  <a:moveTo>
                    <a:pt x="174" y="47"/>
                  </a:moveTo>
                  <a:cubicBezTo>
                    <a:pt x="157" y="36"/>
                    <a:pt x="157" y="36"/>
                    <a:pt x="157" y="36"/>
                  </a:cubicBezTo>
                  <a:cubicBezTo>
                    <a:pt x="158" y="35"/>
                    <a:pt x="160" y="33"/>
                    <a:pt x="161" y="32"/>
                  </a:cubicBezTo>
                  <a:cubicBezTo>
                    <a:pt x="166" y="23"/>
                    <a:pt x="164" y="11"/>
                    <a:pt x="154" y="5"/>
                  </a:cubicBezTo>
                  <a:cubicBezTo>
                    <a:pt x="145" y="0"/>
                    <a:pt x="134" y="3"/>
                    <a:pt x="128" y="12"/>
                  </a:cubicBezTo>
                  <a:cubicBezTo>
                    <a:pt x="127" y="14"/>
                    <a:pt x="126" y="16"/>
                    <a:pt x="126" y="18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97" y="0"/>
                    <a:pt x="82" y="3"/>
                    <a:pt x="75" y="15"/>
                  </a:cubicBezTo>
                  <a:cubicBezTo>
                    <a:pt x="68" y="26"/>
                    <a:pt x="72" y="41"/>
                    <a:pt x="82" y="47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30" y="87"/>
                    <a:pt x="9" y="91"/>
                    <a:pt x="0" y="105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62" y="100"/>
                    <a:pt x="123" y="90"/>
                    <a:pt x="183" y="78"/>
                  </a:cubicBezTo>
                  <a:cubicBezTo>
                    <a:pt x="188" y="67"/>
                    <a:pt x="184" y="53"/>
                    <a:pt x="174" y="47"/>
                  </a:cubicBezTo>
                  <a:close/>
                </a:path>
              </a:pathLst>
            </a:custGeom>
            <a:solidFill>
              <a:srgbClr val="D62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ś1îḋe">
              <a:extLst>
                <a:ext uri="{FF2B5EF4-FFF2-40B4-BE49-F238E27FC236}">
                  <a16:creationId xmlns:a16="http://schemas.microsoft.com/office/drawing/2014/main" id="{5ED26D74-E029-46D3-B033-5E84150E4035}"/>
                </a:ext>
              </a:extLst>
            </p:cNvPr>
            <p:cNvSpPr/>
            <p:nvPr/>
          </p:nvSpPr>
          <p:spPr bwMode="auto">
            <a:xfrm>
              <a:off x="3297238" y="1574801"/>
              <a:ext cx="1196975" cy="1473200"/>
            </a:xfrm>
            <a:custGeom>
              <a:avLst/>
              <a:gdLst>
                <a:gd name="T0" fmla="*/ 335 w 363"/>
                <a:gd name="T1" fmla="*/ 104 h 447"/>
                <a:gd name="T2" fmla="*/ 233 w 363"/>
                <a:gd name="T3" fmla="*/ 16 h 447"/>
                <a:gd name="T4" fmla="*/ 127 w 363"/>
                <a:gd name="T5" fmla="*/ 23 h 447"/>
                <a:gd name="T6" fmla="*/ 44 w 363"/>
                <a:gd name="T7" fmla="*/ 88 h 447"/>
                <a:gd name="T8" fmla="*/ 25 w 363"/>
                <a:gd name="T9" fmla="*/ 222 h 447"/>
                <a:gd name="T10" fmla="*/ 137 w 363"/>
                <a:gd name="T11" fmla="*/ 351 h 447"/>
                <a:gd name="T12" fmla="*/ 222 w 363"/>
                <a:gd name="T13" fmla="*/ 447 h 447"/>
                <a:gd name="T14" fmla="*/ 280 w 363"/>
                <a:gd name="T15" fmla="*/ 424 h 447"/>
                <a:gd name="T16" fmla="*/ 338 w 363"/>
                <a:gd name="T17" fmla="*/ 402 h 447"/>
                <a:gd name="T18" fmla="*/ 338 w 363"/>
                <a:gd name="T19" fmla="*/ 275 h 447"/>
                <a:gd name="T20" fmla="*/ 335 w 363"/>
                <a:gd name="T21" fmla="*/ 104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3" h="447">
                  <a:moveTo>
                    <a:pt x="335" y="104"/>
                  </a:moveTo>
                  <a:cubicBezTo>
                    <a:pt x="335" y="104"/>
                    <a:pt x="310" y="37"/>
                    <a:pt x="233" y="16"/>
                  </a:cubicBezTo>
                  <a:cubicBezTo>
                    <a:pt x="233" y="16"/>
                    <a:pt x="188" y="0"/>
                    <a:pt x="127" y="23"/>
                  </a:cubicBezTo>
                  <a:cubicBezTo>
                    <a:pt x="66" y="47"/>
                    <a:pt x="44" y="88"/>
                    <a:pt x="44" y="88"/>
                  </a:cubicBezTo>
                  <a:cubicBezTo>
                    <a:pt x="0" y="155"/>
                    <a:pt x="25" y="222"/>
                    <a:pt x="25" y="222"/>
                  </a:cubicBezTo>
                  <a:cubicBezTo>
                    <a:pt x="39" y="279"/>
                    <a:pt x="137" y="351"/>
                    <a:pt x="137" y="351"/>
                  </a:cubicBezTo>
                  <a:cubicBezTo>
                    <a:pt x="189" y="387"/>
                    <a:pt x="222" y="447"/>
                    <a:pt x="222" y="447"/>
                  </a:cubicBezTo>
                  <a:cubicBezTo>
                    <a:pt x="280" y="424"/>
                    <a:pt x="280" y="424"/>
                    <a:pt x="280" y="424"/>
                  </a:cubicBezTo>
                  <a:cubicBezTo>
                    <a:pt x="338" y="402"/>
                    <a:pt x="338" y="402"/>
                    <a:pt x="338" y="402"/>
                  </a:cubicBezTo>
                  <a:cubicBezTo>
                    <a:pt x="338" y="402"/>
                    <a:pt x="323" y="336"/>
                    <a:pt x="338" y="275"/>
                  </a:cubicBezTo>
                  <a:cubicBezTo>
                    <a:pt x="338" y="275"/>
                    <a:pt x="363" y="156"/>
                    <a:pt x="335" y="104"/>
                  </a:cubicBezTo>
                </a:path>
              </a:pathLst>
            </a:custGeom>
            <a:solidFill>
              <a:srgbClr val="FFD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ṥ1îďe">
              <a:extLst>
                <a:ext uri="{FF2B5EF4-FFF2-40B4-BE49-F238E27FC236}">
                  <a16:creationId xmlns:a16="http://schemas.microsoft.com/office/drawing/2014/main" id="{7803FEDD-4E98-491D-A063-A85A7AF11923}"/>
                </a:ext>
              </a:extLst>
            </p:cNvPr>
            <p:cNvSpPr/>
            <p:nvPr/>
          </p:nvSpPr>
          <p:spPr bwMode="auto">
            <a:xfrm>
              <a:off x="3600450" y="1930401"/>
              <a:ext cx="736600" cy="1092200"/>
            </a:xfrm>
            <a:custGeom>
              <a:avLst/>
              <a:gdLst>
                <a:gd name="T0" fmla="*/ 140 w 223"/>
                <a:gd name="T1" fmla="*/ 7 h 331"/>
                <a:gd name="T2" fmla="*/ 119 w 223"/>
                <a:gd name="T3" fmla="*/ 3 h 331"/>
                <a:gd name="T4" fmla="*/ 110 w 223"/>
                <a:gd name="T5" fmla="*/ 53 h 331"/>
                <a:gd name="T6" fmla="*/ 129 w 223"/>
                <a:gd name="T7" fmla="*/ 112 h 331"/>
                <a:gd name="T8" fmla="*/ 98 w 223"/>
                <a:gd name="T9" fmla="*/ 125 h 331"/>
                <a:gd name="T10" fmla="*/ 81 w 223"/>
                <a:gd name="T11" fmla="*/ 92 h 331"/>
                <a:gd name="T12" fmla="*/ 81 w 223"/>
                <a:gd name="T13" fmla="*/ 91 h 331"/>
                <a:gd name="T14" fmla="*/ 36 w 223"/>
                <a:gd name="T15" fmla="*/ 42 h 331"/>
                <a:gd name="T16" fmla="*/ 19 w 223"/>
                <a:gd name="T17" fmla="*/ 44 h 331"/>
                <a:gd name="T18" fmla="*/ 4 w 223"/>
                <a:gd name="T19" fmla="*/ 67 h 331"/>
                <a:gd name="T20" fmla="*/ 17 w 223"/>
                <a:gd name="T21" fmla="*/ 114 h 331"/>
                <a:gd name="T22" fmla="*/ 90 w 223"/>
                <a:gd name="T23" fmla="*/ 139 h 331"/>
                <a:gd name="T24" fmla="*/ 148 w 223"/>
                <a:gd name="T25" fmla="*/ 312 h 331"/>
                <a:gd name="T26" fmla="*/ 152 w 223"/>
                <a:gd name="T27" fmla="*/ 326 h 331"/>
                <a:gd name="T28" fmla="*/ 159 w 223"/>
                <a:gd name="T29" fmla="*/ 330 h 331"/>
                <a:gd name="T30" fmla="*/ 163 w 223"/>
                <a:gd name="T31" fmla="*/ 322 h 331"/>
                <a:gd name="T32" fmla="*/ 126 w 223"/>
                <a:gd name="T33" fmla="*/ 201 h 331"/>
                <a:gd name="T34" fmla="*/ 103 w 223"/>
                <a:gd name="T35" fmla="*/ 136 h 331"/>
                <a:gd name="T36" fmla="*/ 134 w 223"/>
                <a:gd name="T37" fmla="*/ 124 h 331"/>
                <a:gd name="T38" fmla="*/ 146 w 223"/>
                <a:gd name="T39" fmla="*/ 151 h 331"/>
                <a:gd name="T40" fmla="*/ 157 w 223"/>
                <a:gd name="T41" fmla="*/ 178 h 331"/>
                <a:gd name="T42" fmla="*/ 172 w 223"/>
                <a:gd name="T43" fmla="*/ 214 h 331"/>
                <a:gd name="T44" fmla="*/ 211 w 223"/>
                <a:gd name="T45" fmla="*/ 306 h 331"/>
                <a:gd name="T46" fmla="*/ 216 w 223"/>
                <a:gd name="T47" fmla="*/ 310 h 331"/>
                <a:gd name="T48" fmla="*/ 219 w 223"/>
                <a:gd name="T49" fmla="*/ 309 h 331"/>
                <a:gd name="T50" fmla="*/ 222 w 223"/>
                <a:gd name="T51" fmla="*/ 307 h 331"/>
                <a:gd name="T52" fmla="*/ 223 w 223"/>
                <a:gd name="T53" fmla="*/ 301 h 331"/>
                <a:gd name="T54" fmla="*/ 184 w 223"/>
                <a:gd name="T55" fmla="*/ 210 h 331"/>
                <a:gd name="T56" fmla="*/ 154 w 223"/>
                <a:gd name="T57" fmla="*/ 138 h 331"/>
                <a:gd name="T58" fmla="*/ 148 w 223"/>
                <a:gd name="T59" fmla="*/ 124 h 331"/>
                <a:gd name="T60" fmla="*/ 145 w 223"/>
                <a:gd name="T61" fmla="*/ 116 h 331"/>
                <a:gd name="T62" fmla="*/ 168 w 223"/>
                <a:gd name="T63" fmla="*/ 84 h 331"/>
                <a:gd name="T64" fmla="*/ 140 w 223"/>
                <a:gd name="T65" fmla="*/ 7 h 331"/>
                <a:gd name="T66" fmla="*/ 158 w 223"/>
                <a:gd name="T67" fmla="*/ 55 h 331"/>
                <a:gd name="T68" fmla="*/ 139 w 223"/>
                <a:gd name="T69" fmla="*/ 104 h 331"/>
                <a:gd name="T70" fmla="*/ 122 w 223"/>
                <a:gd name="T71" fmla="*/ 49 h 331"/>
                <a:gd name="T72" fmla="*/ 124 w 223"/>
                <a:gd name="T73" fmla="*/ 16 h 331"/>
                <a:gd name="T74" fmla="*/ 126 w 223"/>
                <a:gd name="T75" fmla="*/ 16 h 331"/>
                <a:gd name="T76" fmla="*/ 133 w 223"/>
                <a:gd name="T77" fmla="*/ 17 h 331"/>
                <a:gd name="T78" fmla="*/ 158 w 223"/>
                <a:gd name="T79" fmla="*/ 55 h 331"/>
                <a:gd name="T80" fmla="*/ 85 w 223"/>
                <a:gd name="T81" fmla="*/ 127 h 331"/>
                <a:gd name="T82" fmla="*/ 37 w 223"/>
                <a:gd name="T83" fmla="*/ 117 h 331"/>
                <a:gd name="T84" fmla="*/ 17 w 223"/>
                <a:gd name="T85" fmla="*/ 90 h 331"/>
                <a:gd name="T86" fmla="*/ 16 w 223"/>
                <a:gd name="T87" fmla="*/ 70 h 331"/>
                <a:gd name="T88" fmla="*/ 26 w 223"/>
                <a:gd name="T89" fmla="*/ 56 h 331"/>
                <a:gd name="T90" fmla="*/ 38 w 223"/>
                <a:gd name="T91" fmla="*/ 57 h 331"/>
                <a:gd name="T92" fmla="*/ 63 w 223"/>
                <a:gd name="T93" fmla="*/ 85 h 331"/>
                <a:gd name="T94" fmla="*/ 64 w 223"/>
                <a:gd name="T95" fmla="*/ 87 h 331"/>
                <a:gd name="T96" fmla="*/ 85 w 223"/>
                <a:gd name="T97" fmla="*/ 12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3" h="331">
                  <a:moveTo>
                    <a:pt x="140" y="7"/>
                  </a:moveTo>
                  <a:cubicBezTo>
                    <a:pt x="132" y="1"/>
                    <a:pt x="125" y="0"/>
                    <a:pt x="119" y="3"/>
                  </a:cubicBezTo>
                  <a:cubicBezTo>
                    <a:pt x="107" y="11"/>
                    <a:pt x="107" y="40"/>
                    <a:pt x="110" y="53"/>
                  </a:cubicBezTo>
                  <a:cubicBezTo>
                    <a:pt x="114" y="71"/>
                    <a:pt x="120" y="90"/>
                    <a:pt x="129" y="112"/>
                  </a:cubicBezTo>
                  <a:cubicBezTo>
                    <a:pt x="120" y="118"/>
                    <a:pt x="109" y="123"/>
                    <a:pt x="98" y="125"/>
                  </a:cubicBezTo>
                  <a:cubicBezTo>
                    <a:pt x="93" y="113"/>
                    <a:pt x="87" y="102"/>
                    <a:pt x="81" y="92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73" y="77"/>
                    <a:pt x="56" y="47"/>
                    <a:pt x="36" y="42"/>
                  </a:cubicBezTo>
                  <a:cubicBezTo>
                    <a:pt x="30" y="40"/>
                    <a:pt x="24" y="41"/>
                    <a:pt x="19" y="44"/>
                  </a:cubicBezTo>
                  <a:cubicBezTo>
                    <a:pt x="11" y="49"/>
                    <a:pt x="5" y="57"/>
                    <a:pt x="4" y="67"/>
                  </a:cubicBezTo>
                  <a:cubicBezTo>
                    <a:pt x="0" y="84"/>
                    <a:pt x="8" y="104"/>
                    <a:pt x="17" y="114"/>
                  </a:cubicBezTo>
                  <a:cubicBezTo>
                    <a:pt x="33" y="134"/>
                    <a:pt x="60" y="143"/>
                    <a:pt x="90" y="139"/>
                  </a:cubicBezTo>
                  <a:cubicBezTo>
                    <a:pt x="114" y="195"/>
                    <a:pt x="131" y="254"/>
                    <a:pt x="148" y="312"/>
                  </a:cubicBezTo>
                  <a:cubicBezTo>
                    <a:pt x="152" y="326"/>
                    <a:pt x="152" y="326"/>
                    <a:pt x="152" y="326"/>
                  </a:cubicBezTo>
                  <a:cubicBezTo>
                    <a:pt x="153" y="330"/>
                    <a:pt x="156" y="331"/>
                    <a:pt x="159" y="330"/>
                  </a:cubicBezTo>
                  <a:cubicBezTo>
                    <a:pt x="162" y="329"/>
                    <a:pt x="164" y="326"/>
                    <a:pt x="163" y="322"/>
                  </a:cubicBezTo>
                  <a:cubicBezTo>
                    <a:pt x="152" y="282"/>
                    <a:pt x="140" y="241"/>
                    <a:pt x="126" y="201"/>
                  </a:cubicBezTo>
                  <a:cubicBezTo>
                    <a:pt x="119" y="179"/>
                    <a:pt x="111" y="157"/>
                    <a:pt x="103" y="136"/>
                  </a:cubicBezTo>
                  <a:cubicBezTo>
                    <a:pt x="114" y="133"/>
                    <a:pt x="125" y="129"/>
                    <a:pt x="134" y="124"/>
                  </a:cubicBezTo>
                  <a:cubicBezTo>
                    <a:pt x="138" y="133"/>
                    <a:pt x="142" y="142"/>
                    <a:pt x="146" y="151"/>
                  </a:cubicBezTo>
                  <a:cubicBezTo>
                    <a:pt x="149" y="160"/>
                    <a:pt x="153" y="169"/>
                    <a:pt x="157" y="178"/>
                  </a:cubicBezTo>
                  <a:cubicBezTo>
                    <a:pt x="172" y="214"/>
                    <a:pt x="172" y="214"/>
                    <a:pt x="172" y="214"/>
                  </a:cubicBezTo>
                  <a:cubicBezTo>
                    <a:pt x="185" y="244"/>
                    <a:pt x="198" y="275"/>
                    <a:pt x="211" y="306"/>
                  </a:cubicBezTo>
                  <a:cubicBezTo>
                    <a:pt x="212" y="308"/>
                    <a:pt x="214" y="309"/>
                    <a:pt x="216" y="310"/>
                  </a:cubicBezTo>
                  <a:cubicBezTo>
                    <a:pt x="217" y="310"/>
                    <a:pt x="218" y="310"/>
                    <a:pt x="219" y="309"/>
                  </a:cubicBezTo>
                  <a:cubicBezTo>
                    <a:pt x="220" y="309"/>
                    <a:pt x="221" y="308"/>
                    <a:pt x="222" y="307"/>
                  </a:cubicBezTo>
                  <a:cubicBezTo>
                    <a:pt x="223" y="305"/>
                    <a:pt x="223" y="303"/>
                    <a:pt x="223" y="301"/>
                  </a:cubicBezTo>
                  <a:cubicBezTo>
                    <a:pt x="210" y="271"/>
                    <a:pt x="197" y="240"/>
                    <a:pt x="184" y="210"/>
                  </a:cubicBezTo>
                  <a:cubicBezTo>
                    <a:pt x="174" y="186"/>
                    <a:pt x="164" y="162"/>
                    <a:pt x="154" y="138"/>
                  </a:cubicBezTo>
                  <a:cubicBezTo>
                    <a:pt x="152" y="133"/>
                    <a:pt x="150" y="128"/>
                    <a:pt x="148" y="124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56" y="108"/>
                    <a:pt x="164" y="97"/>
                    <a:pt x="168" y="84"/>
                  </a:cubicBezTo>
                  <a:cubicBezTo>
                    <a:pt x="177" y="57"/>
                    <a:pt x="165" y="25"/>
                    <a:pt x="140" y="7"/>
                  </a:cubicBezTo>
                  <a:moveTo>
                    <a:pt x="158" y="55"/>
                  </a:moveTo>
                  <a:cubicBezTo>
                    <a:pt x="161" y="73"/>
                    <a:pt x="155" y="91"/>
                    <a:pt x="139" y="104"/>
                  </a:cubicBezTo>
                  <a:cubicBezTo>
                    <a:pt x="133" y="88"/>
                    <a:pt x="126" y="69"/>
                    <a:pt x="122" y="49"/>
                  </a:cubicBezTo>
                  <a:cubicBezTo>
                    <a:pt x="120" y="39"/>
                    <a:pt x="118" y="21"/>
                    <a:pt x="124" y="16"/>
                  </a:cubicBezTo>
                  <a:cubicBezTo>
                    <a:pt x="125" y="16"/>
                    <a:pt x="125" y="16"/>
                    <a:pt x="126" y="16"/>
                  </a:cubicBezTo>
                  <a:cubicBezTo>
                    <a:pt x="127" y="15"/>
                    <a:pt x="130" y="15"/>
                    <a:pt x="133" y="17"/>
                  </a:cubicBezTo>
                  <a:cubicBezTo>
                    <a:pt x="145" y="22"/>
                    <a:pt x="155" y="41"/>
                    <a:pt x="158" y="55"/>
                  </a:cubicBezTo>
                  <a:moveTo>
                    <a:pt x="85" y="127"/>
                  </a:moveTo>
                  <a:cubicBezTo>
                    <a:pt x="67" y="129"/>
                    <a:pt x="50" y="126"/>
                    <a:pt x="37" y="117"/>
                  </a:cubicBezTo>
                  <a:cubicBezTo>
                    <a:pt x="28" y="110"/>
                    <a:pt x="20" y="100"/>
                    <a:pt x="17" y="90"/>
                  </a:cubicBezTo>
                  <a:cubicBezTo>
                    <a:pt x="15" y="83"/>
                    <a:pt x="15" y="77"/>
                    <a:pt x="16" y="70"/>
                  </a:cubicBezTo>
                  <a:cubicBezTo>
                    <a:pt x="17" y="64"/>
                    <a:pt x="21" y="58"/>
                    <a:pt x="26" y="56"/>
                  </a:cubicBezTo>
                  <a:cubicBezTo>
                    <a:pt x="30" y="54"/>
                    <a:pt x="34" y="54"/>
                    <a:pt x="38" y="57"/>
                  </a:cubicBezTo>
                  <a:cubicBezTo>
                    <a:pt x="48" y="63"/>
                    <a:pt x="56" y="75"/>
                    <a:pt x="63" y="85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71" y="98"/>
                    <a:pt x="78" y="111"/>
                    <a:pt x="85" y="127"/>
                  </a:cubicBezTo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$ļîḋè">
              <a:extLst>
                <a:ext uri="{FF2B5EF4-FFF2-40B4-BE49-F238E27FC236}">
                  <a16:creationId xmlns:a16="http://schemas.microsoft.com/office/drawing/2014/main" id="{00F703F6-CA13-4D42-8F43-9313CB05793E}"/>
                </a:ext>
              </a:extLst>
            </p:cNvPr>
            <p:cNvSpPr/>
            <p:nvPr/>
          </p:nvSpPr>
          <p:spPr bwMode="auto">
            <a:xfrm>
              <a:off x="4025900" y="2903538"/>
              <a:ext cx="419100" cy="214313"/>
            </a:xfrm>
            <a:custGeom>
              <a:avLst/>
              <a:gdLst>
                <a:gd name="T0" fmla="*/ 5 w 127"/>
                <a:gd name="T1" fmla="*/ 43 h 65"/>
                <a:gd name="T2" fmla="*/ 114 w 127"/>
                <a:gd name="T3" fmla="*/ 1 h 65"/>
                <a:gd name="T4" fmla="*/ 123 w 127"/>
                <a:gd name="T5" fmla="*/ 5 h 65"/>
                <a:gd name="T6" fmla="*/ 126 w 127"/>
                <a:gd name="T7" fmla="*/ 14 h 65"/>
                <a:gd name="T8" fmla="*/ 122 w 127"/>
                <a:gd name="T9" fmla="*/ 23 h 65"/>
                <a:gd name="T10" fmla="*/ 13 w 127"/>
                <a:gd name="T11" fmla="*/ 64 h 65"/>
                <a:gd name="T12" fmla="*/ 4 w 127"/>
                <a:gd name="T13" fmla="*/ 60 h 65"/>
                <a:gd name="T14" fmla="*/ 1 w 127"/>
                <a:gd name="T15" fmla="*/ 52 h 65"/>
                <a:gd name="T16" fmla="*/ 5 w 127"/>
                <a:gd name="T17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65">
                  <a:moveTo>
                    <a:pt x="5" y="43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7" y="0"/>
                    <a:pt x="121" y="2"/>
                    <a:pt x="123" y="5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7"/>
                    <a:pt x="126" y="21"/>
                    <a:pt x="122" y="2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9" y="65"/>
                    <a:pt x="6" y="64"/>
                    <a:pt x="4" y="6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48"/>
                    <a:pt x="1" y="44"/>
                    <a:pt x="5" y="4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ṩ1îḋé">
              <a:extLst>
                <a:ext uri="{FF2B5EF4-FFF2-40B4-BE49-F238E27FC236}">
                  <a16:creationId xmlns:a16="http://schemas.microsoft.com/office/drawing/2014/main" id="{3EDED8C6-D595-4FA2-B906-3FBC30EAB3D4}"/>
                </a:ext>
              </a:extLst>
            </p:cNvPr>
            <p:cNvSpPr/>
            <p:nvPr/>
          </p:nvSpPr>
          <p:spPr bwMode="auto">
            <a:xfrm>
              <a:off x="4056063" y="2989263"/>
              <a:ext cx="434975" cy="300038"/>
            </a:xfrm>
            <a:custGeom>
              <a:avLst/>
              <a:gdLst>
                <a:gd name="T0" fmla="*/ 0 w 132"/>
                <a:gd name="T1" fmla="*/ 47 h 91"/>
                <a:gd name="T2" fmla="*/ 122 w 132"/>
                <a:gd name="T3" fmla="*/ 0 h 91"/>
                <a:gd name="T4" fmla="*/ 78 w 132"/>
                <a:gd name="T5" fmla="*/ 70 h 91"/>
                <a:gd name="T6" fmla="*/ 0 w 132"/>
                <a:gd name="T7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91">
                  <a:moveTo>
                    <a:pt x="0" y="47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2" y="0"/>
                    <a:pt x="132" y="49"/>
                    <a:pt x="78" y="70"/>
                  </a:cubicBezTo>
                  <a:cubicBezTo>
                    <a:pt x="24" y="91"/>
                    <a:pt x="0" y="47"/>
                    <a:pt x="0" y="47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ṧḷíḋe">
              <a:extLst>
                <a:ext uri="{FF2B5EF4-FFF2-40B4-BE49-F238E27FC236}">
                  <a16:creationId xmlns:a16="http://schemas.microsoft.com/office/drawing/2014/main" id="{4670F55D-7C7E-4D93-A27F-0E7140F24636}"/>
                </a:ext>
              </a:extLst>
            </p:cNvPr>
            <p:cNvSpPr/>
            <p:nvPr/>
          </p:nvSpPr>
          <p:spPr bwMode="auto">
            <a:xfrm>
              <a:off x="3795713" y="1657351"/>
              <a:ext cx="615950" cy="550863"/>
            </a:xfrm>
            <a:custGeom>
              <a:avLst/>
              <a:gdLst>
                <a:gd name="T0" fmla="*/ 8 w 187"/>
                <a:gd name="T1" fmla="*/ 29 h 167"/>
                <a:gd name="T2" fmla="*/ 110 w 187"/>
                <a:gd name="T3" fmla="*/ 55 h 167"/>
                <a:gd name="T4" fmla="*/ 141 w 187"/>
                <a:gd name="T5" fmla="*/ 147 h 167"/>
                <a:gd name="T6" fmla="*/ 158 w 187"/>
                <a:gd name="T7" fmla="*/ 158 h 167"/>
                <a:gd name="T8" fmla="*/ 131 w 187"/>
                <a:gd name="T9" fmla="*/ 44 h 167"/>
                <a:gd name="T10" fmla="*/ 6 w 187"/>
                <a:gd name="T11" fmla="*/ 18 h 167"/>
                <a:gd name="T12" fmla="*/ 8 w 187"/>
                <a:gd name="T13" fmla="*/ 2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67">
                  <a:moveTo>
                    <a:pt x="8" y="29"/>
                  </a:moveTo>
                  <a:cubicBezTo>
                    <a:pt x="45" y="29"/>
                    <a:pt x="80" y="30"/>
                    <a:pt x="110" y="55"/>
                  </a:cubicBezTo>
                  <a:cubicBezTo>
                    <a:pt x="138" y="79"/>
                    <a:pt x="150" y="112"/>
                    <a:pt x="141" y="147"/>
                  </a:cubicBezTo>
                  <a:cubicBezTo>
                    <a:pt x="138" y="157"/>
                    <a:pt x="151" y="167"/>
                    <a:pt x="158" y="158"/>
                  </a:cubicBezTo>
                  <a:cubicBezTo>
                    <a:pt x="187" y="124"/>
                    <a:pt x="159" y="69"/>
                    <a:pt x="131" y="44"/>
                  </a:cubicBezTo>
                  <a:cubicBezTo>
                    <a:pt x="99" y="14"/>
                    <a:pt x="47" y="0"/>
                    <a:pt x="6" y="18"/>
                  </a:cubicBezTo>
                  <a:cubicBezTo>
                    <a:pt x="0" y="20"/>
                    <a:pt x="3" y="29"/>
                    <a:pt x="8" y="29"/>
                  </a:cubicBezTo>
                </a:path>
              </a:pathLst>
            </a:custGeom>
            <a:solidFill>
              <a:srgbClr val="F7C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ṩlïdé">
              <a:extLst>
                <a:ext uri="{FF2B5EF4-FFF2-40B4-BE49-F238E27FC236}">
                  <a16:creationId xmlns:a16="http://schemas.microsoft.com/office/drawing/2014/main" id="{A0BF2EB1-A8AF-49E9-A74E-01DFC7402ED5}"/>
                </a:ext>
              </a:extLst>
            </p:cNvPr>
            <p:cNvSpPr/>
            <p:nvPr/>
          </p:nvSpPr>
          <p:spPr bwMode="auto">
            <a:xfrm>
              <a:off x="3357563" y="1611313"/>
              <a:ext cx="887413" cy="1120775"/>
            </a:xfrm>
            <a:custGeom>
              <a:avLst/>
              <a:gdLst>
                <a:gd name="T0" fmla="*/ 120 w 269"/>
                <a:gd name="T1" fmla="*/ 340 h 340"/>
                <a:gd name="T2" fmla="*/ 119 w 269"/>
                <a:gd name="T3" fmla="*/ 340 h 340"/>
                <a:gd name="T4" fmla="*/ 119 w 269"/>
                <a:gd name="T5" fmla="*/ 340 h 340"/>
                <a:gd name="T6" fmla="*/ 269 w 269"/>
                <a:gd name="T7" fmla="*/ 32 h 340"/>
                <a:gd name="T8" fmla="*/ 269 w 269"/>
                <a:gd name="T9" fmla="*/ 32 h 340"/>
                <a:gd name="T10" fmla="*/ 269 w 269"/>
                <a:gd name="T11" fmla="*/ 32 h 340"/>
                <a:gd name="T12" fmla="*/ 269 w 269"/>
                <a:gd name="T13" fmla="*/ 32 h 340"/>
                <a:gd name="T14" fmla="*/ 269 w 269"/>
                <a:gd name="T15" fmla="*/ 32 h 340"/>
                <a:gd name="T16" fmla="*/ 269 w 269"/>
                <a:gd name="T17" fmla="*/ 32 h 340"/>
                <a:gd name="T18" fmla="*/ 269 w 269"/>
                <a:gd name="T19" fmla="*/ 31 h 340"/>
                <a:gd name="T20" fmla="*/ 268 w 269"/>
                <a:gd name="T21" fmla="*/ 31 h 340"/>
                <a:gd name="T22" fmla="*/ 268 w 269"/>
                <a:gd name="T23" fmla="*/ 31 h 340"/>
                <a:gd name="T24" fmla="*/ 268 w 269"/>
                <a:gd name="T25" fmla="*/ 31 h 340"/>
                <a:gd name="T26" fmla="*/ 222 w 269"/>
                <a:gd name="T27" fmla="*/ 8 h 340"/>
                <a:gd name="T28" fmla="*/ 222 w 269"/>
                <a:gd name="T29" fmla="*/ 8 h 340"/>
                <a:gd name="T30" fmla="*/ 222 w 269"/>
                <a:gd name="T31" fmla="*/ 8 h 340"/>
                <a:gd name="T32" fmla="*/ 221 w 269"/>
                <a:gd name="T33" fmla="*/ 7 h 340"/>
                <a:gd name="T34" fmla="*/ 221 w 269"/>
                <a:gd name="T35" fmla="*/ 7 h 340"/>
                <a:gd name="T36" fmla="*/ 221 w 269"/>
                <a:gd name="T37" fmla="*/ 7 h 340"/>
                <a:gd name="T38" fmla="*/ 220 w 269"/>
                <a:gd name="T39" fmla="*/ 7 h 340"/>
                <a:gd name="T40" fmla="*/ 220 w 269"/>
                <a:gd name="T41" fmla="*/ 7 h 340"/>
                <a:gd name="T42" fmla="*/ 220 w 269"/>
                <a:gd name="T43" fmla="*/ 7 h 340"/>
                <a:gd name="T44" fmla="*/ 220 w 269"/>
                <a:gd name="T45" fmla="*/ 7 h 340"/>
                <a:gd name="T46" fmla="*/ 220 w 269"/>
                <a:gd name="T47" fmla="*/ 7 h 340"/>
                <a:gd name="T48" fmla="*/ 220 w 269"/>
                <a:gd name="T49" fmla="*/ 7 h 340"/>
                <a:gd name="T50" fmla="*/ 219 w 269"/>
                <a:gd name="T51" fmla="*/ 7 h 340"/>
                <a:gd name="T52" fmla="*/ 219 w 269"/>
                <a:gd name="T53" fmla="*/ 7 h 340"/>
                <a:gd name="T54" fmla="*/ 219 w 269"/>
                <a:gd name="T55" fmla="*/ 6 h 340"/>
                <a:gd name="T56" fmla="*/ 219 w 269"/>
                <a:gd name="T57" fmla="*/ 6 h 340"/>
                <a:gd name="T58" fmla="*/ 219 w 269"/>
                <a:gd name="T59" fmla="*/ 6 h 340"/>
                <a:gd name="T60" fmla="*/ 218 w 269"/>
                <a:gd name="T61" fmla="*/ 6 h 340"/>
                <a:gd name="T62" fmla="*/ 218 w 269"/>
                <a:gd name="T63" fmla="*/ 6 h 340"/>
                <a:gd name="T64" fmla="*/ 218 w 269"/>
                <a:gd name="T65" fmla="*/ 6 h 340"/>
                <a:gd name="T66" fmla="*/ 218 w 269"/>
                <a:gd name="T67" fmla="*/ 6 h 340"/>
                <a:gd name="T68" fmla="*/ 217 w 269"/>
                <a:gd name="T69" fmla="*/ 6 h 340"/>
                <a:gd name="T70" fmla="*/ 217 w 269"/>
                <a:gd name="T71" fmla="*/ 6 h 340"/>
                <a:gd name="T72" fmla="*/ 217 w 269"/>
                <a:gd name="T73" fmla="*/ 6 h 340"/>
                <a:gd name="T74" fmla="*/ 217 w 269"/>
                <a:gd name="T75" fmla="*/ 6 h 340"/>
                <a:gd name="T76" fmla="*/ 217 w 269"/>
                <a:gd name="T77" fmla="*/ 6 h 340"/>
                <a:gd name="T78" fmla="*/ 217 w 269"/>
                <a:gd name="T79" fmla="*/ 6 h 340"/>
                <a:gd name="T80" fmla="*/ 216 w 269"/>
                <a:gd name="T81" fmla="*/ 6 h 340"/>
                <a:gd name="T82" fmla="*/ 216 w 269"/>
                <a:gd name="T83" fmla="*/ 6 h 340"/>
                <a:gd name="T84" fmla="*/ 216 w 269"/>
                <a:gd name="T85" fmla="*/ 6 h 340"/>
                <a:gd name="T86" fmla="*/ 216 w 269"/>
                <a:gd name="T87" fmla="*/ 6 h 340"/>
                <a:gd name="T88" fmla="*/ 216 w 269"/>
                <a:gd name="T89" fmla="*/ 6 h 340"/>
                <a:gd name="T90" fmla="*/ 216 w 269"/>
                <a:gd name="T91" fmla="*/ 6 h 340"/>
                <a:gd name="T92" fmla="*/ 215 w 269"/>
                <a:gd name="T93" fmla="*/ 5 h 340"/>
                <a:gd name="T94" fmla="*/ 215 w 269"/>
                <a:gd name="T95" fmla="*/ 5 h 340"/>
                <a:gd name="T96" fmla="*/ 109 w 269"/>
                <a:gd name="T97" fmla="*/ 12 h 340"/>
                <a:gd name="T98" fmla="*/ 0 w 269"/>
                <a:gd name="T99" fmla="*/ 163 h 340"/>
                <a:gd name="T100" fmla="*/ 109 w 269"/>
                <a:gd name="T101" fmla="*/ 12 h 340"/>
                <a:gd name="T102" fmla="*/ 175 w 269"/>
                <a:gd name="T103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69" h="340">
                  <a:moveTo>
                    <a:pt x="120" y="340"/>
                  </a:moveTo>
                  <a:cubicBezTo>
                    <a:pt x="120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moveTo>
                    <a:pt x="119" y="340"/>
                  </a:move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2"/>
                  </a:move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moveTo>
                    <a:pt x="269" y="31"/>
                  </a:moveTo>
                  <a:cubicBezTo>
                    <a:pt x="269" y="31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moveTo>
                    <a:pt x="268" y="31"/>
                  </a:move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moveTo>
                    <a:pt x="222" y="8"/>
                  </a:moveTo>
                  <a:cubicBezTo>
                    <a:pt x="241" y="13"/>
                    <a:pt x="256" y="22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moveTo>
                    <a:pt x="222" y="8"/>
                  </a:move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moveTo>
                    <a:pt x="221" y="7"/>
                  </a:moveTo>
                  <a:cubicBezTo>
                    <a:pt x="222" y="7"/>
                    <a:pt x="222" y="7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1" y="7"/>
                  </a:move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moveTo>
                    <a:pt x="220" y="7"/>
                  </a:moveTo>
                  <a:cubicBezTo>
                    <a:pt x="220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20" y="7"/>
                  </a:move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moveTo>
                    <a:pt x="219" y="7"/>
                  </a:moveTo>
                  <a:cubicBezTo>
                    <a:pt x="219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moveTo>
                    <a:pt x="219" y="7"/>
                  </a:move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9" y="6"/>
                  </a:move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8" y="6"/>
                  </a:move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7" y="6"/>
                  </a:move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6" y="6"/>
                  </a:move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moveTo>
                    <a:pt x="215" y="6"/>
                  </a:moveTo>
                  <a:cubicBezTo>
                    <a:pt x="215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moveTo>
                    <a:pt x="215" y="5"/>
                  </a:move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39"/>
                    <a:pt x="5" y="108"/>
                    <a:pt x="26" y="77"/>
                  </a:cubicBezTo>
                  <a:cubicBezTo>
                    <a:pt x="26" y="77"/>
                    <a:pt x="48" y="36"/>
                    <a:pt x="109" y="12"/>
                  </a:cubicBezTo>
                  <a:cubicBezTo>
                    <a:pt x="135" y="3"/>
                    <a:pt x="157" y="0"/>
                    <a:pt x="175" y="0"/>
                  </a:cubicBezTo>
                  <a:cubicBezTo>
                    <a:pt x="175" y="0"/>
                    <a:pt x="175" y="0"/>
                    <a:pt x="175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i$ḷîḋe">
              <a:extLst>
                <a:ext uri="{FF2B5EF4-FFF2-40B4-BE49-F238E27FC236}">
                  <a16:creationId xmlns:a16="http://schemas.microsoft.com/office/drawing/2014/main" id="{0AE8BDB0-8BA0-49D6-8B07-35A9E62E584F}"/>
                </a:ext>
              </a:extLst>
            </p:cNvPr>
            <p:cNvSpPr/>
            <p:nvPr/>
          </p:nvSpPr>
          <p:spPr bwMode="auto">
            <a:xfrm>
              <a:off x="3990975" y="2986088"/>
              <a:ext cx="9525" cy="12700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4 h 4"/>
                <a:gd name="T4" fmla="*/ 3 w 3"/>
                <a:gd name="T5" fmla="*/ 4 h 4"/>
                <a:gd name="T6" fmla="*/ 0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1" y="1"/>
                    <a:pt x="0" y="0"/>
                  </a:cubicBezTo>
                </a:path>
              </a:pathLst>
            </a:custGeom>
            <a:solidFill>
              <a:srgbClr val="CE3D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ṧľiḋe">
              <a:extLst>
                <a:ext uri="{FF2B5EF4-FFF2-40B4-BE49-F238E27FC236}">
                  <a16:creationId xmlns:a16="http://schemas.microsoft.com/office/drawing/2014/main" id="{6D1EEDB8-A0C8-4E00-AFD5-389D7DCD1DDF}"/>
                </a:ext>
              </a:extLst>
            </p:cNvPr>
            <p:cNvSpPr/>
            <p:nvPr/>
          </p:nvSpPr>
          <p:spPr bwMode="auto">
            <a:xfrm>
              <a:off x="4000500" y="2998788"/>
              <a:ext cx="15875" cy="26988"/>
            </a:xfrm>
            <a:custGeom>
              <a:avLst/>
              <a:gdLst>
                <a:gd name="T0" fmla="*/ 0 w 5"/>
                <a:gd name="T1" fmla="*/ 0 h 8"/>
                <a:gd name="T2" fmla="*/ 0 w 5"/>
                <a:gd name="T3" fmla="*/ 0 h 8"/>
                <a:gd name="T4" fmla="*/ 5 w 5"/>
                <a:gd name="T5" fmla="*/ 8 h 8"/>
                <a:gd name="T6" fmla="*/ 5 w 5"/>
                <a:gd name="T7" fmla="*/ 8 h 8"/>
                <a:gd name="T8" fmla="*/ 0 w 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3"/>
                    <a:pt x="3" y="6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3" y="6"/>
                    <a:pt x="2" y="3"/>
                    <a:pt x="0" y="0"/>
                  </a:cubicBezTo>
                </a:path>
              </a:pathLst>
            </a:custGeom>
            <a:solidFill>
              <a:srgbClr val="EFDF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šľîḍé">
              <a:extLst>
                <a:ext uri="{FF2B5EF4-FFF2-40B4-BE49-F238E27FC236}">
                  <a16:creationId xmlns:a16="http://schemas.microsoft.com/office/drawing/2014/main" id="{9D02DE7F-5BEB-41EB-9419-12AD9C494203}"/>
                </a:ext>
              </a:extLst>
            </p:cNvPr>
            <p:cNvSpPr/>
            <p:nvPr/>
          </p:nvSpPr>
          <p:spPr bwMode="auto">
            <a:xfrm>
              <a:off x="3357563" y="1611313"/>
              <a:ext cx="1004888" cy="1414463"/>
            </a:xfrm>
            <a:custGeom>
              <a:avLst/>
              <a:gdLst>
                <a:gd name="T0" fmla="*/ 200 w 305"/>
                <a:gd name="T1" fmla="*/ 298 h 429"/>
                <a:gd name="T2" fmla="*/ 220 w 305"/>
                <a:gd name="T3" fmla="*/ 248 h 429"/>
                <a:gd name="T4" fmla="*/ 100 w 305"/>
                <a:gd name="T5" fmla="*/ 153 h 429"/>
                <a:gd name="T6" fmla="*/ 111 w 305"/>
                <a:gd name="T7" fmla="*/ 214 h 429"/>
                <a:gd name="T8" fmla="*/ 138 w 305"/>
                <a:gd name="T9" fmla="*/ 184 h 429"/>
                <a:gd name="T10" fmla="*/ 105 w 305"/>
                <a:gd name="T11" fmla="*/ 152 h 429"/>
                <a:gd name="T12" fmla="*/ 198 w 305"/>
                <a:gd name="T13" fmla="*/ 113 h 429"/>
                <a:gd name="T14" fmla="*/ 232 w 305"/>
                <a:gd name="T15" fmla="*/ 152 h 429"/>
                <a:gd name="T16" fmla="*/ 175 w 305"/>
                <a:gd name="T17" fmla="*/ 0 h 429"/>
                <a:gd name="T18" fmla="*/ 0 w 305"/>
                <a:gd name="T19" fmla="*/ 163 h 429"/>
                <a:gd name="T20" fmla="*/ 119 w 305"/>
                <a:gd name="T21" fmla="*/ 340 h 429"/>
                <a:gd name="T22" fmla="*/ 120 w 305"/>
                <a:gd name="T23" fmla="*/ 340 h 429"/>
                <a:gd name="T24" fmla="*/ 200 w 305"/>
                <a:gd name="T25" fmla="*/ 429 h 429"/>
                <a:gd name="T26" fmla="*/ 149 w 305"/>
                <a:gd name="T27" fmla="*/ 237 h 429"/>
                <a:gd name="T28" fmla="*/ 93 w 305"/>
                <a:gd name="T29" fmla="*/ 141 h 429"/>
                <a:gd name="T30" fmla="*/ 155 w 305"/>
                <a:gd name="T31" fmla="*/ 188 h 429"/>
                <a:gd name="T32" fmla="*/ 203 w 305"/>
                <a:gd name="T33" fmla="*/ 209 h 429"/>
                <a:gd name="T34" fmla="*/ 200 w 305"/>
                <a:gd name="T35" fmla="*/ 98 h 429"/>
                <a:gd name="T36" fmla="*/ 219 w 305"/>
                <a:gd name="T37" fmla="*/ 213 h 429"/>
                <a:gd name="T38" fmla="*/ 275 w 305"/>
                <a:gd name="T39" fmla="*/ 123 h 429"/>
                <a:gd name="T40" fmla="*/ 139 w 305"/>
                <a:gd name="T41" fmla="*/ 32 h 429"/>
                <a:gd name="T42" fmla="*/ 291 w 305"/>
                <a:gd name="T43" fmla="*/ 94 h 429"/>
                <a:gd name="T44" fmla="*/ 269 w 305"/>
                <a:gd name="T45" fmla="*/ 32 h 429"/>
                <a:gd name="T46" fmla="*/ 269 w 305"/>
                <a:gd name="T47" fmla="*/ 32 h 429"/>
                <a:gd name="T48" fmla="*/ 269 w 305"/>
                <a:gd name="T49" fmla="*/ 32 h 429"/>
                <a:gd name="T50" fmla="*/ 268 w 305"/>
                <a:gd name="T51" fmla="*/ 31 h 429"/>
                <a:gd name="T52" fmla="*/ 222 w 305"/>
                <a:gd name="T53" fmla="*/ 8 h 429"/>
                <a:gd name="T54" fmla="*/ 222 w 305"/>
                <a:gd name="T55" fmla="*/ 8 h 429"/>
                <a:gd name="T56" fmla="*/ 221 w 305"/>
                <a:gd name="T57" fmla="*/ 7 h 429"/>
                <a:gd name="T58" fmla="*/ 221 w 305"/>
                <a:gd name="T59" fmla="*/ 7 h 429"/>
                <a:gd name="T60" fmla="*/ 220 w 305"/>
                <a:gd name="T61" fmla="*/ 7 h 429"/>
                <a:gd name="T62" fmla="*/ 220 w 305"/>
                <a:gd name="T63" fmla="*/ 7 h 429"/>
                <a:gd name="T64" fmla="*/ 219 w 305"/>
                <a:gd name="T65" fmla="*/ 7 h 429"/>
                <a:gd name="T66" fmla="*/ 219 w 305"/>
                <a:gd name="T67" fmla="*/ 6 h 429"/>
                <a:gd name="T68" fmla="*/ 218 w 305"/>
                <a:gd name="T69" fmla="*/ 6 h 429"/>
                <a:gd name="T70" fmla="*/ 218 w 305"/>
                <a:gd name="T71" fmla="*/ 6 h 429"/>
                <a:gd name="T72" fmla="*/ 217 w 305"/>
                <a:gd name="T73" fmla="*/ 6 h 429"/>
                <a:gd name="T74" fmla="*/ 217 w 305"/>
                <a:gd name="T75" fmla="*/ 6 h 429"/>
                <a:gd name="T76" fmla="*/ 217 w 305"/>
                <a:gd name="T77" fmla="*/ 6 h 429"/>
                <a:gd name="T78" fmla="*/ 216 w 305"/>
                <a:gd name="T79" fmla="*/ 6 h 429"/>
                <a:gd name="T80" fmla="*/ 216 w 305"/>
                <a:gd name="T81" fmla="*/ 6 h 429"/>
                <a:gd name="T82" fmla="*/ 215 w 305"/>
                <a:gd name="T83" fmla="*/ 5 h 429"/>
                <a:gd name="T84" fmla="*/ 215 w 305"/>
                <a:gd name="T85" fmla="*/ 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5" h="429">
                  <a:moveTo>
                    <a:pt x="208" y="221"/>
                  </a:moveTo>
                  <a:cubicBezTo>
                    <a:pt x="199" y="226"/>
                    <a:pt x="188" y="230"/>
                    <a:pt x="177" y="233"/>
                  </a:cubicBezTo>
                  <a:cubicBezTo>
                    <a:pt x="185" y="254"/>
                    <a:pt x="193" y="276"/>
                    <a:pt x="200" y="298"/>
                  </a:cubicBezTo>
                  <a:cubicBezTo>
                    <a:pt x="202" y="304"/>
                    <a:pt x="205" y="311"/>
                    <a:pt x="207" y="318"/>
                  </a:cubicBezTo>
                  <a:cubicBezTo>
                    <a:pt x="211" y="296"/>
                    <a:pt x="216" y="275"/>
                    <a:pt x="222" y="253"/>
                  </a:cubicBezTo>
                  <a:cubicBezTo>
                    <a:pt x="221" y="252"/>
                    <a:pt x="220" y="250"/>
                    <a:pt x="220" y="248"/>
                  </a:cubicBezTo>
                  <a:cubicBezTo>
                    <a:pt x="216" y="239"/>
                    <a:pt x="212" y="230"/>
                    <a:pt x="208" y="221"/>
                  </a:cubicBezTo>
                  <a:moveTo>
                    <a:pt x="105" y="152"/>
                  </a:moveTo>
                  <a:cubicBezTo>
                    <a:pt x="103" y="152"/>
                    <a:pt x="102" y="152"/>
                    <a:pt x="100" y="153"/>
                  </a:cubicBezTo>
                  <a:cubicBezTo>
                    <a:pt x="95" y="155"/>
                    <a:pt x="91" y="161"/>
                    <a:pt x="90" y="167"/>
                  </a:cubicBezTo>
                  <a:cubicBezTo>
                    <a:pt x="89" y="174"/>
                    <a:pt x="89" y="180"/>
                    <a:pt x="91" y="187"/>
                  </a:cubicBezTo>
                  <a:cubicBezTo>
                    <a:pt x="94" y="197"/>
                    <a:pt x="102" y="207"/>
                    <a:pt x="111" y="214"/>
                  </a:cubicBezTo>
                  <a:cubicBezTo>
                    <a:pt x="122" y="221"/>
                    <a:pt x="135" y="225"/>
                    <a:pt x="150" y="225"/>
                  </a:cubicBezTo>
                  <a:cubicBezTo>
                    <a:pt x="153" y="225"/>
                    <a:pt x="156" y="225"/>
                    <a:pt x="159" y="224"/>
                  </a:cubicBezTo>
                  <a:cubicBezTo>
                    <a:pt x="152" y="208"/>
                    <a:pt x="145" y="195"/>
                    <a:pt x="138" y="184"/>
                  </a:cubicBezTo>
                  <a:cubicBezTo>
                    <a:pt x="137" y="182"/>
                    <a:pt x="137" y="182"/>
                    <a:pt x="137" y="182"/>
                  </a:cubicBezTo>
                  <a:cubicBezTo>
                    <a:pt x="130" y="172"/>
                    <a:pt x="122" y="160"/>
                    <a:pt x="112" y="154"/>
                  </a:cubicBezTo>
                  <a:cubicBezTo>
                    <a:pt x="110" y="152"/>
                    <a:pt x="107" y="152"/>
                    <a:pt x="105" y="152"/>
                  </a:cubicBezTo>
                  <a:moveTo>
                    <a:pt x="202" y="112"/>
                  </a:moveTo>
                  <a:cubicBezTo>
                    <a:pt x="201" y="112"/>
                    <a:pt x="200" y="112"/>
                    <a:pt x="200" y="113"/>
                  </a:cubicBezTo>
                  <a:cubicBezTo>
                    <a:pt x="199" y="113"/>
                    <a:pt x="199" y="113"/>
                    <a:pt x="198" y="113"/>
                  </a:cubicBezTo>
                  <a:cubicBezTo>
                    <a:pt x="192" y="118"/>
                    <a:pt x="194" y="136"/>
                    <a:pt x="196" y="146"/>
                  </a:cubicBezTo>
                  <a:cubicBezTo>
                    <a:pt x="200" y="166"/>
                    <a:pt x="207" y="185"/>
                    <a:pt x="213" y="201"/>
                  </a:cubicBezTo>
                  <a:cubicBezTo>
                    <a:pt x="229" y="188"/>
                    <a:pt x="235" y="170"/>
                    <a:pt x="232" y="152"/>
                  </a:cubicBezTo>
                  <a:cubicBezTo>
                    <a:pt x="229" y="138"/>
                    <a:pt x="219" y="119"/>
                    <a:pt x="207" y="114"/>
                  </a:cubicBezTo>
                  <a:cubicBezTo>
                    <a:pt x="205" y="113"/>
                    <a:pt x="203" y="112"/>
                    <a:pt x="202" y="112"/>
                  </a:cubicBezTo>
                  <a:moveTo>
                    <a:pt x="175" y="0"/>
                  </a:moveTo>
                  <a:cubicBezTo>
                    <a:pt x="157" y="0"/>
                    <a:pt x="135" y="3"/>
                    <a:pt x="109" y="12"/>
                  </a:cubicBezTo>
                  <a:cubicBezTo>
                    <a:pt x="48" y="36"/>
                    <a:pt x="26" y="77"/>
                    <a:pt x="26" y="77"/>
                  </a:cubicBezTo>
                  <a:cubicBezTo>
                    <a:pt x="5" y="108"/>
                    <a:pt x="0" y="139"/>
                    <a:pt x="0" y="163"/>
                  </a:cubicBezTo>
                  <a:cubicBezTo>
                    <a:pt x="0" y="191"/>
                    <a:pt x="7" y="211"/>
                    <a:pt x="7" y="211"/>
                  </a:cubicBezTo>
                  <a:cubicBezTo>
                    <a:pt x="21" y="268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19" y="340"/>
                    <a:pt x="119" y="340"/>
                  </a:cubicBezTo>
                  <a:cubicBezTo>
                    <a:pt x="119" y="340"/>
                    <a:pt x="120" y="340"/>
                    <a:pt x="120" y="340"/>
                  </a:cubicBezTo>
                  <a:cubicBezTo>
                    <a:pt x="120" y="340"/>
                    <a:pt x="120" y="340"/>
                    <a:pt x="120" y="340"/>
                  </a:cubicBezTo>
                  <a:cubicBezTo>
                    <a:pt x="153" y="364"/>
                    <a:pt x="178" y="396"/>
                    <a:pt x="192" y="417"/>
                  </a:cubicBezTo>
                  <a:cubicBezTo>
                    <a:pt x="193" y="418"/>
                    <a:pt x="194" y="420"/>
                    <a:pt x="195" y="421"/>
                  </a:cubicBezTo>
                  <a:cubicBezTo>
                    <a:pt x="197" y="424"/>
                    <a:pt x="198" y="427"/>
                    <a:pt x="200" y="429"/>
                  </a:cubicBezTo>
                  <a:cubicBezTo>
                    <a:pt x="198" y="401"/>
                    <a:pt x="199" y="373"/>
                    <a:pt x="203" y="345"/>
                  </a:cubicBezTo>
                  <a:cubicBezTo>
                    <a:pt x="191" y="308"/>
                    <a:pt x="179" y="271"/>
                    <a:pt x="164" y="236"/>
                  </a:cubicBezTo>
                  <a:cubicBezTo>
                    <a:pt x="159" y="236"/>
                    <a:pt x="154" y="237"/>
                    <a:pt x="149" y="237"/>
                  </a:cubicBezTo>
                  <a:cubicBezTo>
                    <a:pt x="125" y="237"/>
                    <a:pt x="104" y="228"/>
                    <a:pt x="91" y="211"/>
                  </a:cubicBezTo>
                  <a:cubicBezTo>
                    <a:pt x="82" y="201"/>
                    <a:pt x="74" y="181"/>
                    <a:pt x="78" y="164"/>
                  </a:cubicBezTo>
                  <a:cubicBezTo>
                    <a:pt x="79" y="154"/>
                    <a:pt x="85" y="146"/>
                    <a:pt x="93" y="141"/>
                  </a:cubicBezTo>
                  <a:cubicBezTo>
                    <a:pt x="96" y="139"/>
                    <a:pt x="100" y="138"/>
                    <a:pt x="104" y="138"/>
                  </a:cubicBezTo>
                  <a:cubicBezTo>
                    <a:pt x="106" y="138"/>
                    <a:pt x="108" y="138"/>
                    <a:pt x="110" y="139"/>
                  </a:cubicBezTo>
                  <a:cubicBezTo>
                    <a:pt x="130" y="144"/>
                    <a:pt x="147" y="174"/>
                    <a:pt x="155" y="188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61" y="199"/>
                    <a:pt x="167" y="210"/>
                    <a:pt x="172" y="222"/>
                  </a:cubicBezTo>
                  <a:cubicBezTo>
                    <a:pt x="183" y="220"/>
                    <a:pt x="194" y="215"/>
                    <a:pt x="203" y="209"/>
                  </a:cubicBezTo>
                  <a:cubicBezTo>
                    <a:pt x="194" y="187"/>
                    <a:pt x="188" y="168"/>
                    <a:pt x="184" y="150"/>
                  </a:cubicBezTo>
                  <a:cubicBezTo>
                    <a:pt x="181" y="137"/>
                    <a:pt x="181" y="108"/>
                    <a:pt x="193" y="100"/>
                  </a:cubicBezTo>
                  <a:cubicBezTo>
                    <a:pt x="195" y="99"/>
                    <a:pt x="197" y="98"/>
                    <a:pt x="200" y="98"/>
                  </a:cubicBezTo>
                  <a:cubicBezTo>
                    <a:pt x="204" y="98"/>
                    <a:pt x="209" y="100"/>
                    <a:pt x="214" y="104"/>
                  </a:cubicBezTo>
                  <a:cubicBezTo>
                    <a:pt x="239" y="122"/>
                    <a:pt x="251" y="154"/>
                    <a:pt x="242" y="181"/>
                  </a:cubicBezTo>
                  <a:cubicBezTo>
                    <a:pt x="238" y="194"/>
                    <a:pt x="230" y="205"/>
                    <a:pt x="219" y="213"/>
                  </a:cubicBezTo>
                  <a:cubicBezTo>
                    <a:pt x="222" y="221"/>
                    <a:pt x="222" y="221"/>
                    <a:pt x="222" y="221"/>
                  </a:cubicBezTo>
                  <a:cubicBezTo>
                    <a:pt x="224" y="225"/>
                    <a:pt x="226" y="230"/>
                    <a:pt x="228" y="235"/>
                  </a:cubicBezTo>
                  <a:cubicBezTo>
                    <a:pt x="240" y="197"/>
                    <a:pt x="256" y="159"/>
                    <a:pt x="275" y="123"/>
                  </a:cubicBezTo>
                  <a:cubicBezTo>
                    <a:pt x="272" y="102"/>
                    <a:pt x="260" y="84"/>
                    <a:pt x="243" y="69"/>
                  </a:cubicBezTo>
                  <a:cubicBezTo>
                    <a:pt x="213" y="44"/>
                    <a:pt x="178" y="43"/>
                    <a:pt x="141" y="43"/>
                  </a:cubicBezTo>
                  <a:cubicBezTo>
                    <a:pt x="136" y="43"/>
                    <a:pt x="133" y="34"/>
                    <a:pt x="139" y="32"/>
                  </a:cubicBezTo>
                  <a:cubicBezTo>
                    <a:pt x="151" y="26"/>
                    <a:pt x="165" y="24"/>
                    <a:pt x="178" y="24"/>
                  </a:cubicBezTo>
                  <a:cubicBezTo>
                    <a:pt x="210" y="24"/>
                    <a:pt x="242" y="37"/>
                    <a:pt x="264" y="58"/>
                  </a:cubicBezTo>
                  <a:cubicBezTo>
                    <a:pt x="274" y="67"/>
                    <a:pt x="284" y="79"/>
                    <a:pt x="291" y="94"/>
                  </a:cubicBezTo>
                  <a:cubicBezTo>
                    <a:pt x="296" y="86"/>
                    <a:pt x="300" y="78"/>
                    <a:pt x="305" y="70"/>
                  </a:cubicBezTo>
                  <a:cubicBezTo>
                    <a:pt x="297" y="59"/>
                    <a:pt x="286" y="45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2"/>
                    <a:pt x="269" y="32"/>
                  </a:cubicBezTo>
                  <a:cubicBezTo>
                    <a:pt x="269" y="32"/>
                    <a:pt x="269" y="31"/>
                    <a:pt x="269" y="31"/>
                  </a:cubicBezTo>
                  <a:cubicBezTo>
                    <a:pt x="269" y="31"/>
                    <a:pt x="269" y="31"/>
                    <a:pt x="269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68" y="31"/>
                    <a:pt x="268" y="31"/>
                    <a:pt x="268" y="31"/>
                  </a:cubicBezTo>
                  <a:cubicBezTo>
                    <a:pt x="256" y="22"/>
                    <a:pt x="241" y="13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22" y="7"/>
                    <a:pt x="222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1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20" y="7"/>
                    <a:pt x="220" y="7"/>
                  </a:cubicBezTo>
                  <a:cubicBezTo>
                    <a:pt x="220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9" y="7"/>
                    <a:pt x="219" y="7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8" y="6"/>
                    <a:pt x="218" y="6"/>
                    <a:pt x="218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6" y="6"/>
                    <a:pt x="215" y="6"/>
                    <a:pt x="215" y="6"/>
                  </a:cubicBezTo>
                  <a:cubicBezTo>
                    <a:pt x="215" y="6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4" y="5"/>
                    <a:pt x="199" y="0"/>
                    <a:pt x="175" y="0"/>
                  </a:cubicBezTo>
                </a:path>
              </a:pathLst>
            </a:custGeom>
            <a:solidFill>
              <a:srgbClr val="EFD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şḻíḑè">
              <a:extLst>
                <a:ext uri="{FF2B5EF4-FFF2-40B4-BE49-F238E27FC236}">
                  <a16:creationId xmlns:a16="http://schemas.microsoft.com/office/drawing/2014/main" id="{A93A8C20-1982-47D8-B599-980E4B287F48}"/>
                </a:ext>
              </a:extLst>
            </p:cNvPr>
            <p:cNvSpPr/>
            <p:nvPr/>
          </p:nvSpPr>
          <p:spPr bwMode="auto">
            <a:xfrm>
              <a:off x="3600450" y="1933576"/>
              <a:ext cx="584200" cy="814388"/>
            </a:xfrm>
            <a:custGeom>
              <a:avLst/>
              <a:gdLst>
                <a:gd name="T0" fmla="*/ 76 w 177"/>
                <a:gd name="T1" fmla="*/ 127 h 247"/>
                <a:gd name="T2" fmla="*/ 37 w 177"/>
                <a:gd name="T3" fmla="*/ 116 h 247"/>
                <a:gd name="T4" fmla="*/ 17 w 177"/>
                <a:gd name="T5" fmla="*/ 89 h 247"/>
                <a:gd name="T6" fmla="*/ 16 w 177"/>
                <a:gd name="T7" fmla="*/ 69 h 247"/>
                <a:gd name="T8" fmla="*/ 26 w 177"/>
                <a:gd name="T9" fmla="*/ 55 h 247"/>
                <a:gd name="T10" fmla="*/ 31 w 177"/>
                <a:gd name="T11" fmla="*/ 54 h 247"/>
                <a:gd name="T12" fmla="*/ 38 w 177"/>
                <a:gd name="T13" fmla="*/ 56 h 247"/>
                <a:gd name="T14" fmla="*/ 63 w 177"/>
                <a:gd name="T15" fmla="*/ 84 h 247"/>
                <a:gd name="T16" fmla="*/ 64 w 177"/>
                <a:gd name="T17" fmla="*/ 86 h 247"/>
                <a:gd name="T18" fmla="*/ 85 w 177"/>
                <a:gd name="T19" fmla="*/ 126 h 247"/>
                <a:gd name="T20" fmla="*/ 76 w 177"/>
                <a:gd name="T21" fmla="*/ 127 h 247"/>
                <a:gd name="T22" fmla="*/ 139 w 177"/>
                <a:gd name="T23" fmla="*/ 103 h 247"/>
                <a:gd name="T24" fmla="*/ 122 w 177"/>
                <a:gd name="T25" fmla="*/ 48 h 247"/>
                <a:gd name="T26" fmla="*/ 124 w 177"/>
                <a:gd name="T27" fmla="*/ 15 h 247"/>
                <a:gd name="T28" fmla="*/ 126 w 177"/>
                <a:gd name="T29" fmla="*/ 15 h 247"/>
                <a:gd name="T30" fmla="*/ 128 w 177"/>
                <a:gd name="T31" fmla="*/ 14 h 247"/>
                <a:gd name="T32" fmla="*/ 133 w 177"/>
                <a:gd name="T33" fmla="*/ 16 h 247"/>
                <a:gd name="T34" fmla="*/ 158 w 177"/>
                <a:gd name="T35" fmla="*/ 54 h 247"/>
                <a:gd name="T36" fmla="*/ 139 w 177"/>
                <a:gd name="T37" fmla="*/ 103 h 247"/>
                <a:gd name="T38" fmla="*/ 126 w 177"/>
                <a:gd name="T39" fmla="*/ 0 h 247"/>
                <a:gd name="T40" fmla="*/ 119 w 177"/>
                <a:gd name="T41" fmla="*/ 2 h 247"/>
                <a:gd name="T42" fmla="*/ 110 w 177"/>
                <a:gd name="T43" fmla="*/ 52 h 247"/>
                <a:gd name="T44" fmla="*/ 129 w 177"/>
                <a:gd name="T45" fmla="*/ 111 h 247"/>
                <a:gd name="T46" fmla="*/ 98 w 177"/>
                <a:gd name="T47" fmla="*/ 124 h 247"/>
                <a:gd name="T48" fmla="*/ 81 w 177"/>
                <a:gd name="T49" fmla="*/ 91 h 247"/>
                <a:gd name="T50" fmla="*/ 81 w 177"/>
                <a:gd name="T51" fmla="*/ 90 h 247"/>
                <a:gd name="T52" fmla="*/ 36 w 177"/>
                <a:gd name="T53" fmla="*/ 41 h 247"/>
                <a:gd name="T54" fmla="*/ 30 w 177"/>
                <a:gd name="T55" fmla="*/ 40 h 247"/>
                <a:gd name="T56" fmla="*/ 19 w 177"/>
                <a:gd name="T57" fmla="*/ 43 h 247"/>
                <a:gd name="T58" fmla="*/ 4 w 177"/>
                <a:gd name="T59" fmla="*/ 66 h 247"/>
                <a:gd name="T60" fmla="*/ 17 w 177"/>
                <a:gd name="T61" fmla="*/ 113 h 247"/>
                <a:gd name="T62" fmla="*/ 75 w 177"/>
                <a:gd name="T63" fmla="*/ 139 h 247"/>
                <a:gd name="T64" fmla="*/ 90 w 177"/>
                <a:gd name="T65" fmla="*/ 138 h 247"/>
                <a:gd name="T66" fmla="*/ 129 w 177"/>
                <a:gd name="T67" fmla="*/ 247 h 247"/>
                <a:gd name="T68" fmla="*/ 133 w 177"/>
                <a:gd name="T69" fmla="*/ 220 h 247"/>
                <a:gd name="T70" fmla="*/ 126 w 177"/>
                <a:gd name="T71" fmla="*/ 200 h 247"/>
                <a:gd name="T72" fmla="*/ 103 w 177"/>
                <a:gd name="T73" fmla="*/ 135 h 247"/>
                <a:gd name="T74" fmla="*/ 134 w 177"/>
                <a:gd name="T75" fmla="*/ 123 h 247"/>
                <a:gd name="T76" fmla="*/ 146 w 177"/>
                <a:gd name="T77" fmla="*/ 150 h 247"/>
                <a:gd name="T78" fmla="*/ 148 w 177"/>
                <a:gd name="T79" fmla="*/ 155 h 247"/>
                <a:gd name="T80" fmla="*/ 154 w 177"/>
                <a:gd name="T81" fmla="*/ 137 h 247"/>
                <a:gd name="T82" fmla="*/ 148 w 177"/>
                <a:gd name="T83" fmla="*/ 123 h 247"/>
                <a:gd name="T84" fmla="*/ 145 w 177"/>
                <a:gd name="T85" fmla="*/ 115 h 247"/>
                <a:gd name="T86" fmla="*/ 168 w 177"/>
                <a:gd name="T87" fmla="*/ 83 h 247"/>
                <a:gd name="T88" fmla="*/ 140 w 177"/>
                <a:gd name="T89" fmla="*/ 6 h 247"/>
                <a:gd name="T90" fmla="*/ 126 w 177"/>
                <a:gd name="T9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7" h="247">
                  <a:moveTo>
                    <a:pt x="76" y="127"/>
                  </a:moveTo>
                  <a:cubicBezTo>
                    <a:pt x="61" y="127"/>
                    <a:pt x="48" y="123"/>
                    <a:pt x="37" y="116"/>
                  </a:cubicBezTo>
                  <a:cubicBezTo>
                    <a:pt x="28" y="109"/>
                    <a:pt x="20" y="99"/>
                    <a:pt x="17" y="89"/>
                  </a:cubicBezTo>
                  <a:cubicBezTo>
                    <a:pt x="15" y="82"/>
                    <a:pt x="15" y="76"/>
                    <a:pt x="16" y="69"/>
                  </a:cubicBezTo>
                  <a:cubicBezTo>
                    <a:pt x="17" y="63"/>
                    <a:pt x="21" y="57"/>
                    <a:pt x="26" y="55"/>
                  </a:cubicBezTo>
                  <a:cubicBezTo>
                    <a:pt x="28" y="54"/>
                    <a:pt x="29" y="54"/>
                    <a:pt x="31" y="54"/>
                  </a:cubicBezTo>
                  <a:cubicBezTo>
                    <a:pt x="33" y="54"/>
                    <a:pt x="36" y="54"/>
                    <a:pt x="38" y="56"/>
                  </a:cubicBezTo>
                  <a:cubicBezTo>
                    <a:pt x="48" y="62"/>
                    <a:pt x="56" y="74"/>
                    <a:pt x="63" y="84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1" y="97"/>
                    <a:pt x="78" y="110"/>
                    <a:pt x="85" y="126"/>
                  </a:cubicBezTo>
                  <a:cubicBezTo>
                    <a:pt x="82" y="127"/>
                    <a:pt x="79" y="127"/>
                    <a:pt x="76" y="127"/>
                  </a:cubicBezTo>
                  <a:moveTo>
                    <a:pt x="139" y="103"/>
                  </a:moveTo>
                  <a:cubicBezTo>
                    <a:pt x="133" y="87"/>
                    <a:pt x="126" y="68"/>
                    <a:pt x="122" y="48"/>
                  </a:cubicBezTo>
                  <a:cubicBezTo>
                    <a:pt x="120" y="38"/>
                    <a:pt x="118" y="20"/>
                    <a:pt x="124" y="15"/>
                  </a:cubicBezTo>
                  <a:cubicBezTo>
                    <a:pt x="125" y="15"/>
                    <a:pt x="125" y="15"/>
                    <a:pt x="126" y="15"/>
                  </a:cubicBezTo>
                  <a:cubicBezTo>
                    <a:pt x="126" y="14"/>
                    <a:pt x="127" y="14"/>
                    <a:pt x="128" y="14"/>
                  </a:cubicBezTo>
                  <a:cubicBezTo>
                    <a:pt x="129" y="14"/>
                    <a:pt x="131" y="15"/>
                    <a:pt x="133" y="16"/>
                  </a:cubicBezTo>
                  <a:cubicBezTo>
                    <a:pt x="145" y="21"/>
                    <a:pt x="155" y="40"/>
                    <a:pt x="158" y="54"/>
                  </a:cubicBezTo>
                  <a:cubicBezTo>
                    <a:pt x="161" y="72"/>
                    <a:pt x="155" y="90"/>
                    <a:pt x="139" y="103"/>
                  </a:cubicBezTo>
                  <a:moveTo>
                    <a:pt x="126" y="0"/>
                  </a:moveTo>
                  <a:cubicBezTo>
                    <a:pt x="123" y="0"/>
                    <a:pt x="121" y="1"/>
                    <a:pt x="119" y="2"/>
                  </a:cubicBezTo>
                  <a:cubicBezTo>
                    <a:pt x="107" y="10"/>
                    <a:pt x="107" y="39"/>
                    <a:pt x="110" y="52"/>
                  </a:cubicBezTo>
                  <a:cubicBezTo>
                    <a:pt x="114" y="70"/>
                    <a:pt x="120" y="89"/>
                    <a:pt x="129" y="111"/>
                  </a:cubicBezTo>
                  <a:cubicBezTo>
                    <a:pt x="120" y="117"/>
                    <a:pt x="109" y="122"/>
                    <a:pt x="98" y="124"/>
                  </a:cubicBezTo>
                  <a:cubicBezTo>
                    <a:pt x="93" y="112"/>
                    <a:pt x="87" y="101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73" y="76"/>
                    <a:pt x="56" y="46"/>
                    <a:pt x="36" y="41"/>
                  </a:cubicBezTo>
                  <a:cubicBezTo>
                    <a:pt x="34" y="40"/>
                    <a:pt x="32" y="40"/>
                    <a:pt x="30" y="40"/>
                  </a:cubicBezTo>
                  <a:cubicBezTo>
                    <a:pt x="26" y="40"/>
                    <a:pt x="22" y="41"/>
                    <a:pt x="19" y="43"/>
                  </a:cubicBezTo>
                  <a:cubicBezTo>
                    <a:pt x="11" y="48"/>
                    <a:pt x="5" y="56"/>
                    <a:pt x="4" y="66"/>
                  </a:cubicBezTo>
                  <a:cubicBezTo>
                    <a:pt x="0" y="83"/>
                    <a:pt x="8" y="103"/>
                    <a:pt x="17" y="113"/>
                  </a:cubicBezTo>
                  <a:cubicBezTo>
                    <a:pt x="30" y="130"/>
                    <a:pt x="51" y="139"/>
                    <a:pt x="75" y="139"/>
                  </a:cubicBezTo>
                  <a:cubicBezTo>
                    <a:pt x="80" y="139"/>
                    <a:pt x="85" y="138"/>
                    <a:pt x="90" y="138"/>
                  </a:cubicBezTo>
                  <a:cubicBezTo>
                    <a:pt x="105" y="173"/>
                    <a:pt x="117" y="210"/>
                    <a:pt x="129" y="247"/>
                  </a:cubicBezTo>
                  <a:cubicBezTo>
                    <a:pt x="130" y="238"/>
                    <a:pt x="131" y="229"/>
                    <a:pt x="133" y="220"/>
                  </a:cubicBezTo>
                  <a:cubicBezTo>
                    <a:pt x="131" y="213"/>
                    <a:pt x="128" y="206"/>
                    <a:pt x="126" y="200"/>
                  </a:cubicBezTo>
                  <a:cubicBezTo>
                    <a:pt x="119" y="178"/>
                    <a:pt x="111" y="156"/>
                    <a:pt x="103" y="135"/>
                  </a:cubicBezTo>
                  <a:cubicBezTo>
                    <a:pt x="114" y="132"/>
                    <a:pt x="125" y="128"/>
                    <a:pt x="134" y="123"/>
                  </a:cubicBezTo>
                  <a:cubicBezTo>
                    <a:pt x="138" y="132"/>
                    <a:pt x="142" y="141"/>
                    <a:pt x="146" y="150"/>
                  </a:cubicBezTo>
                  <a:cubicBezTo>
                    <a:pt x="146" y="152"/>
                    <a:pt x="147" y="154"/>
                    <a:pt x="148" y="155"/>
                  </a:cubicBezTo>
                  <a:cubicBezTo>
                    <a:pt x="150" y="149"/>
                    <a:pt x="152" y="143"/>
                    <a:pt x="154" y="137"/>
                  </a:cubicBezTo>
                  <a:cubicBezTo>
                    <a:pt x="152" y="132"/>
                    <a:pt x="150" y="127"/>
                    <a:pt x="148" y="123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56" y="107"/>
                    <a:pt x="164" y="96"/>
                    <a:pt x="168" y="83"/>
                  </a:cubicBezTo>
                  <a:cubicBezTo>
                    <a:pt x="177" y="56"/>
                    <a:pt x="165" y="24"/>
                    <a:pt x="140" y="6"/>
                  </a:cubicBezTo>
                  <a:cubicBezTo>
                    <a:pt x="135" y="2"/>
                    <a:pt x="130" y="0"/>
                    <a:pt x="126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ṣlïḓé">
              <a:extLst>
                <a:ext uri="{FF2B5EF4-FFF2-40B4-BE49-F238E27FC236}">
                  <a16:creationId xmlns:a16="http://schemas.microsoft.com/office/drawing/2014/main" id="{B65DFFDD-DB46-40F4-80FA-CFBDF89A72BF}"/>
                </a:ext>
              </a:extLst>
            </p:cNvPr>
            <p:cNvSpPr/>
            <p:nvPr/>
          </p:nvSpPr>
          <p:spPr bwMode="auto">
            <a:xfrm>
              <a:off x="3795713" y="1690688"/>
              <a:ext cx="520700" cy="325438"/>
            </a:xfrm>
            <a:custGeom>
              <a:avLst/>
              <a:gdLst>
                <a:gd name="T0" fmla="*/ 45 w 158"/>
                <a:gd name="T1" fmla="*/ 0 h 99"/>
                <a:gd name="T2" fmla="*/ 6 w 158"/>
                <a:gd name="T3" fmla="*/ 8 h 99"/>
                <a:gd name="T4" fmla="*/ 8 w 158"/>
                <a:gd name="T5" fmla="*/ 19 h 99"/>
                <a:gd name="T6" fmla="*/ 110 w 158"/>
                <a:gd name="T7" fmla="*/ 45 h 99"/>
                <a:gd name="T8" fmla="*/ 142 w 158"/>
                <a:gd name="T9" fmla="*/ 99 h 99"/>
                <a:gd name="T10" fmla="*/ 158 w 158"/>
                <a:gd name="T11" fmla="*/ 70 h 99"/>
                <a:gd name="T12" fmla="*/ 131 w 158"/>
                <a:gd name="T13" fmla="*/ 34 h 99"/>
                <a:gd name="T14" fmla="*/ 45 w 158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99">
                  <a:moveTo>
                    <a:pt x="45" y="0"/>
                  </a:moveTo>
                  <a:cubicBezTo>
                    <a:pt x="32" y="0"/>
                    <a:pt x="18" y="2"/>
                    <a:pt x="6" y="8"/>
                  </a:cubicBezTo>
                  <a:cubicBezTo>
                    <a:pt x="0" y="10"/>
                    <a:pt x="3" y="19"/>
                    <a:pt x="8" y="19"/>
                  </a:cubicBezTo>
                  <a:cubicBezTo>
                    <a:pt x="45" y="19"/>
                    <a:pt x="80" y="20"/>
                    <a:pt x="110" y="45"/>
                  </a:cubicBezTo>
                  <a:cubicBezTo>
                    <a:pt x="127" y="60"/>
                    <a:pt x="139" y="78"/>
                    <a:pt x="142" y="99"/>
                  </a:cubicBezTo>
                  <a:cubicBezTo>
                    <a:pt x="147" y="89"/>
                    <a:pt x="153" y="79"/>
                    <a:pt x="158" y="70"/>
                  </a:cubicBezTo>
                  <a:cubicBezTo>
                    <a:pt x="151" y="55"/>
                    <a:pt x="141" y="43"/>
                    <a:pt x="131" y="34"/>
                  </a:cubicBezTo>
                  <a:cubicBezTo>
                    <a:pt x="109" y="13"/>
                    <a:pt x="77" y="0"/>
                    <a:pt x="45" y="0"/>
                  </a:cubicBezTo>
                </a:path>
              </a:pathLst>
            </a:custGeom>
            <a:solidFill>
              <a:srgbClr val="E8B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ṣ1ïḍe">
              <a:extLst>
                <a:ext uri="{FF2B5EF4-FFF2-40B4-BE49-F238E27FC236}">
                  <a16:creationId xmlns:a16="http://schemas.microsoft.com/office/drawing/2014/main" id="{A1FCEAF7-A5C4-4684-A37E-C810194E9FA6}"/>
                </a:ext>
              </a:extLst>
            </p:cNvPr>
            <p:cNvSpPr/>
            <p:nvPr/>
          </p:nvSpPr>
          <p:spPr bwMode="auto">
            <a:xfrm>
              <a:off x="2878138" y="1620838"/>
              <a:ext cx="515938" cy="263525"/>
            </a:xfrm>
            <a:custGeom>
              <a:avLst/>
              <a:gdLst>
                <a:gd name="T0" fmla="*/ 154 w 156"/>
                <a:gd name="T1" fmla="*/ 70 h 80"/>
                <a:gd name="T2" fmla="*/ 129 w 156"/>
                <a:gd name="T3" fmla="*/ 52 h 80"/>
                <a:gd name="T4" fmla="*/ 94 w 156"/>
                <a:gd name="T5" fmla="*/ 34 h 80"/>
                <a:gd name="T6" fmla="*/ 24 w 156"/>
                <a:gd name="T7" fmla="*/ 4 h 80"/>
                <a:gd name="T8" fmla="*/ 14 w 156"/>
                <a:gd name="T9" fmla="*/ 29 h 80"/>
                <a:gd name="T10" fmla="*/ 85 w 156"/>
                <a:gd name="T11" fmla="*/ 56 h 80"/>
                <a:gd name="T12" fmla="*/ 119 w 156"/>
                <a:gd name="T13" fmla="*/ 69 h 80"/>
                <a:gd name="T14" fmla="*/ 151 w 156"/>
                <a:gd name="T15" fmla="*/ 78 h 80"/>
                <a:gd name="T16" fmla="*/ 154 w 156"/>
                <a:gd name="T17" fmla="*/ 7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80">
                  <a:moveTo>
                    <a:pt x="154" y="70"/>
                  </a:moveTo>
                  <a:cubicBezTo>
                    <a:pt x="149" y="61"/>
                    <a:pt x="138" y="56"/>
                    <a:pt x="129" y="52"/>
                  </a:cubicBezTo>
                  <a:cubicBezTo>
                    <a:pt x="117" y="45"/>
                    <a:pt x="105" y="39"/>
                    <a:pt x="94" y="34"/>
                  </a:cubicBezTo>
                  <a:cubicBezTo>
                    <a:pt x="71" y="22"/>
                    <a:pt x="48" y="12"/>
                    <a:pt x="24" y="4"/>
                  </a:cubicBezTo>
                  <a:cubicBezTo>
                    <a:pt x="10" y="0"/>
                    <a:pt x="0" y="23"/>
                    <a:pt x="14" y="29"/>
                  </a:cubicBezTo>
                  <a:cubicBezTo>
                    <a:pt x="37" y="39"/>
                    <a:pt x="61" y="47"/>
                    <a:pt x="85" y="56"/>
                  </a:cubicBezTo>
                  <a:cubicBezTo>
                    <a:pt x="96" y="61"/>
                    <a:pt x="108" y="65"/>
                    <a:pt x="119" y="69"/>
                  </a:cubicBezTo>
                  <a:cubicBezTo>
                    <a:pt x="129" y="73"/>
                    <a:pt x="140" y="80"/>
                    <a:pt x="151" y="78"/>
                  </a:cubicBezTo>
                  <a:cubicBezTo>
                    <a:pt x="154" y="77"/>
                    <a:pt x="156" y="73"/>
                    <a:pt x="154" y="70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ş1ïḍé">
              <a:extLst>
                <a:ext uri="{FF2B5EF4-FFF2-40B4-BE49-F238E27FC236}">
                  <a16:creationId xmlns:a16="http://schemas.microsoft.com/office/drawing/2014/main" id="{71617003-7757-45E6-A0F1-3B7CA61BBA49}"/>
                </a:ext>
              </a:extLst>
            </p:cNvPr>
            <p:cNvSpPr/>
            <p:nvPr/>
          </p:nvSpPr>
          <p:spPr bwMode="auto">
            <a:xfrm>
              <a:off x="2924175" y="1838326"/>
              <a:ext cx="373063" cy="138113"/>
            </a:xfrm>
            <a:custGeom>
              <a:avLst/>
              <a:gdLst>
                <a:gd name="T0" fmla="*/ 108 w 113"/>
                <a:gd name="T1" fmla="*/ 28 h 42"/>
                <a:gd name="T2" fmla="*/ 65 w 113"/>
                <a:gd name="T3" fmla="*/ 10 h 42"/>
                <a:gd name="T4" fmla="*/ 16 w 113"/>
                <a:gd name="T5" fmla="*/ 1 h 42"/>
                <a:gd name="T6" fmla="*/ 13 w 113"/>
                <a:gd name="T7" fmla="*/ 24 h 42"/>
                <a:gd name="T8" fmla="*/ 59 w 113"/>
                <a:gd name="T9" fmla="*/ 32 h 42"/>
                <a:gd name="T10" fmla="*/ 103 w 113"/>
                <a:gd name="T11" fmla="*/ 40 h 42"/>
                <a:gd name="T12" fmla="*/ 108 w 113"/>
                <a:gd name="T13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2">
                  <a:moveTo>
                    <a:pt x="108" y="28"/>
                  </a:moveTo>
                  <a:cubicBezTo>
                    <a:pt x="97" y="18"/>
                    <a:pt x="79" y="14"/>
                    <a:pt x="65" y="10"/>
                  </a:cubicBezTo>
                  <a:cubicBezTo>
                    <a:pt x="49" y="6"/>
                    <a:pt x="33" y="2"/>
                    <a:pt x="16" y="1"/>
                  </a:cubicBezTo>
                  <a:cubicBezTo>
                    <a:pt x="2" y="0"/>
                    <a:pt x="0" y="22"/>
                    <a:pt x="13" y="24"/>
                  </a:cubicBezTo>
                  <a:cubicBezTo>
                    <a:pt x="28" y="27"/>
                    <a:pt x="44" y="29"/>
                    <a:pt x="59" y="32"/>
                  </a:cubicBezTo>
                  <a:cubicBezTo>
                    <a:pt x="73" y="35"/>
                    <a:pt x="89" y="42"/>
                    <a:pt x="103" y="40"/>
                  </a:cubicBezTo>
                  <a:cubicBezTo>
                    <a:pt x="109" y="40"/>
                    <a:pt x="113" y="33"/>
                    <a:pt x="108" y="28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šľîḋè">
              <a:extLst>
                <a:ext uri="{FF2B5EF4-FFF2-40B4-BE49-F238E27FC236}">
                  <a16:creationId xmlns:a16="http://schemas.microsoft.com/office/drawing/2014/main" id="{DD2B7380-A22F-4566-BBE8-E6135123A906}"/>
                </a:ext>
              </a:extLst>
            </p:cNvPr>
            <p:cNvSpPr/>
            <p:nvPr/>
          </p:nvSpPr>
          <p:spPr bwMode="auto">
            <a:xfrm>
              <a:off x="3201988" y="1522413"/>
              <a:ext cx="187325" cy="223838"/>
            </a:xfrm>
            <a:custGeom>
              <a:avLst/>
              <a:gdLst>
                <a:gd name="T0" fmla="*/ 54 w 57"/>
                <a:gd name="T1" fmla="*/ 53 h 68"/>
                <a:gd name="T2" fmla="*/ 53 w 57"/>
                <a:gd name="T3" fmla="*/ 53 h 68"/>
                <a:gd name="T4" fmla="*/ 57 w 57"/>
                <a:gd name="T5" fmla="*/ 57 h 68"/>
                <a:gd name="T6" fmla="*/ 45 w 57"/>
                <a:gd name="T7" fmla="*/ 37 h 68"/>
                <a:gd name="T8" fmla="*/ 29 w 57"/>
                <a:gd name="T9" fmla="*/ 14 h 68"/>
                <a:gd name="T10" fmla="*/ 11 w 57"/>
                <a:gd name="T11" fmla="*/ 28 h 68"/>
                <a:gd name="T12" fmla="*/ 40 w 57"/>
                <a:gd name="T13" fmla="*/ 62 h 68"/>
                <a:gd name="T14" fmla="*/ 57 w 57"/>
                <a:gd name="T15" fmla="*/ 58 h 68"/>
                <a:gd name="T16" fmla="*/ 54 w 57"/>
                <a:gd name="T17" fmla="*/ 5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68">
                  <a:moveTo>
                    <a:pt x="54" y="53"/>
                  </a:moveTo>
                  <a:cubicBezTo>
                    <a:pt x="53" y="53"/>
                    <a:pt x="53" y="53"/>
                    <a:pt x="53" y="53"/>
                  </a:cubicBezTo>
                  <a:cubicBezTo>
                    <a:pt x="55" y="54"/>
                    <a:pt x="56" y="56"/>
                    <a:pt x="57" y="57"/>
                  </a:cubicBezTo>
                  <a:cubicBezTo>
                    <a:pt x="54" y="50"/>
                    <a:pt x="49" y="44"/>
                    <a:pt x="45" y="37"/>
                  </a:cubicBezTo>
                  <a:cubicBezTo>
                    <a:pt x="40" y="29"/>
                    <a:pt x="35" y="21"/>
                    <a:pt x="29" y="14"/>
                  </a:cubicBezTo>
                  <a:cubicBezTo>
                    <a:pt x="19" y="0"/>
                    <a:pt x="0" y="14"/>
                    <a:pt x="11" y="28"/>
                  </a:cubicBezTo>
                  <a:cubicBezTo>
                    <a:pt x="20" y="39"/>
                    <a:pt x="29" y="52"/>
                    <a:pt x="40" y="62"/>
                  </a:cubicBezTo>
                  <a:cubicBezTo>
                    <a:pt x="46" y="67"/>
                    <a:pt x="56" y="68"/>
                    <a:pt x="57" y="58"/>
                  </a:cubicBezTo>
                  <a:cubicBezTo>
                    <a:pt x="57" y="56"/>
                    <a:pt x="56" y="54"/>
                    <a:pt x="54" y="5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S1îḓe">
              <a:extLst>
                <a:ext uri="{FF2B5EF4-FFF2-40B4-BE49-F238E27FC236}">
                  <a16:creationId xmlns:a16="http://schemas.microsoft.com/office/drawing/2014/main" id="{2969225D-FF94-4201-A710-58688D585FF8}"/>
                </a:ext>
              </a:extLst>
            </p:cNvPr>
            <p:cNvSpPr/>
            <p:nvPr/>
          </p:nvSpPr>
          <p:spPr bwMode="auto">
            <a:xfrm>
              <a:off x="4214813" y="1169988"/>
              <a:ext cx="368300" cy="454025"/>
            </a:xfrm>
            <a:custGeom>
              <a:avLst/>
              <a:gdLst>
                <a:gd name="T0" fmla="*/ 0 w 112"/>
                <a:gd name="T1" fmla="*/ 131 h 138"/>
                <a:gd name="T2" fmla="*/ 13 w 112"/>
                <a:gd name="T3" fmla="*/ 103 h 138"/>
                <a:gd name="T4" fmla="*/ 35 w 112"/>
                <a:gd name="T5" fmla="*/ 70 h 138"/>
                <a:gd name="T6" fmla="*/ 82 w 112"/>
                <a:gd name="T7" fmla="*/ 11 h 138"/>
                <a:gd name="T8" fmla="*/ 102 w 112"/>
                <a:gd name="T9" fmla="*/ 27 h 138"/>
                <a:gd name="T10" fmla="*/ 54 w 112"/>
                <a:gd name="T11" fmla="*/ 85 h 138"/>
                <a:gd name="T12" fmla="*/ 30 w 112"/>
                <a:gd name="T13" fmla="*/ 114 h 138"/>
                <a:gd name="T14" fmla="*/ 7 w 112"/>
                <a:gd name="T15" fmla="*/ 136 h 138"/>
                <a:gd name="T16" fmla="*/ 0 w 112"/>
                <a:gd name="T17" fmla="*/ 13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38">
                  <a:moveTo>
                    <a:pt x="0" y="131"/>
                  </a:moveTo>
                  <a:cubicBezTo>
                    <a:pt x="0" y="120"/>
                    <a:pt x="8" y="111"/>
                    <a:pt x="13" y="103"/>
                  </a:cubicBezTo>
                  <a:cubicBezTo>
                    <a:pt x="20" y="92"/>
                    <a:pt x="28" y="81"/>
                    <a:pt x="35" y="70"/>
                  </a:cubicBezTo>
                  <a:cubicBezTo>
                    <a:pt x="49" y="49"/>
                    <a:pt x="65" y="29"/>
                    <a:pt x="82" y="11"/>
                  </a:cubicBezTo>
                  <a:cubicBezTo>
                    <a:pt x="92" y="0"/>
                    <a:pt x="112" y="15"/>
                    <a:pt x="102" y="27"/>
                  </a:cubicBezTo>
                  <a:cubicBezTo>
                    <a:pt x="87" y="47"/>
                    <a:pt x="70" y="66"/>
                    <a:pt x="54" y="85"/>
                  </a:cubicBezTo>
                  <a:cubicBezTo>
                    <a:pt x="46" y="95"/>
                    <a:pt x="38" y="104"/>
                    <a:pt x="30" y="114"/>
                  </a:cubicBezTo>
                  <a:cubicBezTo>
                    <a:pt x="23" y="122"/>
                    <a:pt x="17" y="133"/>
                    <a:pt x="7" y="136"/>
                  </a:cubicBezTo>
                  <a:cubicBezTo>
                    <a:pt x="3" y="138"/>
                    <a:pt x="0" y="134"/>
                    <a:pt x="0" y="131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ṧļiḍé">
              <a:extLst>
                <a:ext uri="{FF2B5EF4-FFF2-40B4-BE49-F238E27FC236}">
                  <a16:creationId xmlns:a16="http://schemas.microsoft.com/office/drawing/2014/main" id="{139C0DE6-6CA5-4BD2-9866-D4123FED07BF}"/>
                </a:ext>
              </a:extLst>
            </p:cNvPr>
            <p:cNvSpPr/>
            <p:nvPr/>
          </p:nvSpPr>
          <p:spPr bwMode="auto">
            <a:xfrm>
              <a:off x="4340225" y="1370013"/>
              <a:ext cx="306388" cy="284163"/>
            </a:xfrm>
            <a:custGeom>
              <a:avLst/>
              <a:gdLst>
                <a:gd name="T0" fmla="*/ 2 w 93"/>
                <a:gd name="T1" fmla="*/ 76 h 86"/>
                <a:gd name="T2" fmla="*/ 31 w 93"/>
                <a:gd name="T3" fmla="*/ 39 h 86"/>
                <a:gd name="T4" fmla="*/ 69 w 93"/>
                <a:gd name="T5" fmla="*/ 7 h 86"/>
                <a:gd name="T6" fmla="*/ 83 w 93"/>
                <a:gd name="T7" fmla="*/ 26 h 86"/>
                <a:gd name="T8" fmla="*/ 46 w 93"/>
                <a:gd name="T9" fmla="*/ 56 h 86"/>
                <a:gd name="T10" fmla="*/ 12 w 93"/>
                <a:gd name="T11" fmla="*/ 84 h 86"/>
                <a:gd name="T12" fmla="*/ 2 w 93"/>
                <a:gd name="T13" fmla="*/ 7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6">
                  <a:moveTo>
                    <a:pt x="2" y="76"/>
                  </a:moveTo>
                  <a:cubicBezTo>
                    <a:pt x="6" y="61"/>
                    <a:pt x="20" y="50"/>
                    <a:pt x="31" y="39"/>
                  </a:cubicBezTo>
                  <a:cubicBezTo>
                    <a:pt x="43" y="27"/>
                    <a:pt x="55" y="16"/>
                    <a:pt x="69" y="7"/>
                  </a:cubicBezTo>
                  <a:cubicBezTo>
                    <a:pt x="80" y="0"/>
                    <a:pt x="93" y="18"/>
                    <a:pt x="83" y="26"/>
                  </a:cubicBezTo>
                  <a:cubicBezTo>
                    <a:pt x="71" y="36"/>
                    <a:pt x="58" y="46"/>
                    <a:pt x="46" y="56"/>
                  </a:cubicBezTo>
                  <a:cubicBezTo>
                    <a:pt x="35" y="65"/>
                    <a:pt x="25" y="78"/>
                    <a:pt x="12" y="84"/>
                  </a:cubicBezTo>
                  <a:cubicBezTo>
                    <a:pt x="7" y="86"/>
                    <a:pt x="0" y="82"/>
                    <a:pt x="2" y="7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śḻïḍé">
              <a:extLst>
                <a:ext uri="{FF2B5EF4-FFF2-40B4-BE49-F238E27FC236}">
                  <a16:creationId xmlns:a16="http://schemas.microsoft.com/office/drawing/2014/main" id="{3E7E3BEF-AE86-492A-B4EA-1087B4BD3F70}"/>
                </a:ext>
              </a:extLst>
            </p:cNvPr>
            <p:cNvSpPr/>
            <p:nvPr/>
          </p:nvSpPr>
          <p:spPr bwMode="auto">
            <a:xfrm>
              <a:off x="4138613" y="1255713"/>
              <a:ext cx="101600" cy="252413"/>
            </a:xfrm>
            <a:custGeom>
              <a:avLst/>
              <a:gdLst>
                <a:gd name="T0" fmla="*/ 2 w 31"/>
                <a:gd name="T1" fmla="*/ 63 h 77"/>
                <a:gd name="T2" fmla="*/ 2 w 31"/>
                <a:gd name="T3" fmla="*/ 63 h 77"/>
                <a:gd name="T4" fmla="*/ 2 w 31"/>
                <a:gd name="T5" fmla="*/ 68 h 77"/>
                <a:gd name="T6" fmla="*/ 2 w 31"/>
                <a:gd name="T7" fmla="*/ 45 h 77"/>
                <a:gd name="T8" fmla="*/ 5 w 31"/>
                <a:gd name="T9" fmla="*/ 16 h 77"/>
                <a:gd name="T10" fmla="*/ 28 w 31"/>
                <a:gd name="T11" fmla="*/ 20 h 77"/>
                <a:gd name="T12" fmla="*/ 19 w 31"/>
                <a:gd name="T13" fmla="*/ 64 h 77"/>
                <a:gd name="T14" fmla="*/ 2 w 31"/>
                <a:gd name="T15" fmla="*/ 69 h 77"/>
                <a:gd name="T16" fmla="*/ 2 w 31"/>
                <a:gd name="T17" fmla="*/ 6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77">
                  <a:moveTo>
                    <a:pt x="2" y="63"/>
                  </a:moveTo>
                  <a:cubicBezTo>
                    <a:pt x="2" y="63"/>
                    <a:pt x="2" y="63"/>
                    <a:pt x="2" y="63"/>
                  </a:cubicBezTo>
                  <a:cubicBezTo>
                    <a:pt x="2" y="64"/>
                    <a:pt x="2" y="66"/>
                    <a:pt x="2" y="68"/>
                  </a:cubicBezTo>
                  <a:cubicBezTo>
                    <a:pt x="0" y="60"/>
                    <a:pt x="1" y="53"/>
                    <a:pt x="2" y="45"/>
                  </a:cubicBezTo>
                  <a:cubicBezTo>
                    <a:pt x="3" y="35"/>
                    <a:pt x="4" y="26"/>
                    <a:pt x="5" y="16"/>
                  </a:cubicBezTo>
                  <a:cubicBezTo>
                    <a:pt x="6" y="0"/>
                    <a:pt x="31" y="3"/>
                    <a:pt x="28" y="20"/>
                  </a:cubicBezTo>
                  <a:cubicBezTo>
                    <a:pt x="25" y="34"/>
                    <a:pt x="23" y="50"/>
                    <a:pt x="19" y="64"/>
                  </a:cubicBezTo>
                  <a:cubicBezTo>
                    <a:pt x="16" y="71"/>
                    <a:pt x="8" y="77"/>
                    <a:pt x="2" y="69"/>
                  </a:cubicBezTo>
                  <a:cubicBezTo>
                    <a:pt x="1" y="67"/>
                    <a:pt x="1" y="65"/>
                    <a:pt x="2" y="63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$ľídè">
              <a:extLst>
                <a:ext uri="{FF2B5EF4-FFF2-40B4-BE49-F238E27FC236}">
                  <a16:creationId xmlns:a16="http://schemas.microsoft.com/office/drawing/2014/main" id="{438FC571-4420-4200-B3D9-DAAC3D705654}"/>
                </a:ext>
              </a:extLst>
            </p:cNvPr>
            <p:cNvSpPr/>
            <p:nvPr/>
          </p:nvSpPr>
          <p:spPr bwMode="auto">
            <a:xfrm>
              <a:off x="7051675" y="2649538"/>
              <a:ext cx="1744663" cy="1743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sļídé">
              <a:extLst>
                <a:ext uri="{FF2B5EF4-FFF2-40B4-BE49-F238E27FC236}">
                  <a16:creationId xmlns:a16="http://schemas.microsoft.com/office/drawing/2014/main" id="{BCA27EB6-A2B3-432B-96C5-6CCAB1C2B118}"/>
                </a:ext>
              </a:extLst>
            </p:cNvPr>
            <p:cNvSpPr/>
            <p:nvPr/>
          </p:nvSpPr>
          <p:spPr bwMode="auto">
            <a:xfrm>
              <a:off x="7275513" y="2870201"/>
              <a:ext cx="1298575" cy="1298575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ŝľïdé">
              <a:extLst>
                <a:ext uri="{FF2B5EF4-FFF2-40B4-BE49-F238E27FC236}">
                  <a16:creationId xmlns:a16="http://schemas.microsoft.com/office/drawing/2014/main" id="{8D752E1B-CB17-441D-85CC-6E827298A8B8}"/>
                </a:ext>
              </a:extLst>
            </p:cNvPr>
            <p:cNvSpPr/>
            <p:nvPr/>
          </p:nvSpPr>
          <p:spPr bwMode="auto">
            <a:xfrm>
              <a:off x="7429500" y="3025776"/>
              <a:ext cx="990600" cy="98901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sḻiḋé">
              <a:extLst>
                <a:ext uri="{FF2B5EF4-FFF2-40B4-BE49-F238E27FC236}">
                  <a16:creationId xmlns:a16="http://schemas.microsoft.com/office/drawing/2014/main" id="{3471FA3C-1041-4DED-AEE9-284C6BF92813}"/>
                </a:ext>
              </a:extLst>
            </p:cNvPr>
            <p:cNvSpPr/>
            <p:nvPr/>
          </p:nvSpPr>
          <p:spPr bwMode="auto">
            <a:xfrm>
              <a:off x="7716838" y="3314701"/>
              <a:ext cx="412750" cy="412750"/>
            </a:xfrm>
            <a:prstGeom prst="ellipse">
              <a:avLst/>
            </a:prstGeom>
            <a:solidFill>
              <a:srgbClr val="ED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ṡļíḋe">
              <a:extLst>
                <a:ext uri="{FF2B5EF4-FFF2-40B4-BE49-F238E27FC236}">
                  <a16:creationId xmlns:a16="http://schemas.microsoft.com/office/drawing/2014/main" id="{C971AC73-3266-4B32-B110-D0C011F96F7C}"/>
                </a:ext>
              </a:extLst>
            </p:cNvPr>
            <p:cNvSpPr/>
            <p:nvPr/>
          </p:nvSpPr>
          <p:spPr bwMode="auto">
            <a:xfrm>
              <a:off x="7924800" y="2649538"/>
              <a:ext cx="6350" cy="0"/>
            </a:xfrm>
            <a:custGeom>
              <a:avLst/>
              <a:gdLst>
                <a:gd name="T0" fmla="*/ 2 w 2"/>
                <a:gd name="T1" fmla="*/ 2 w 2"/>
                <a:gd name="T2" fmla="*/ 2 w 2"/>
                <a:gd name="T3" fmla="*/ 1 w 2"/>
                <a:gd name="T4" fmla="*/ 1 w 2"/>
                <a:gd name="T5" fmla="*/ 1 w 2"/>
                <a:gd name="T6" fmla="*/ 1 w 2"/>
                <a:gd name="T7" fmla="*/ 1 w 2"/>
                <a:gd name="T8" fmla="*/ 1 w 2"/>
                <a:gd name="T9" fmla="*/ 1 w 2"/>
                <a:gd name="T10" fmla="*/ 1 w 2"/>
                <a:gd name="T11" fmla="*/ 1 w 2"/>
                <a:gd name="T12" fmla="*/ 1 w 2"/>
                <a:gd name="T13" fmla="*/ 1 w 2"/>
                <a:gd name="T14" fmla="*/ 1 w 2"/>
                <a:gd name="T15" fmla="*/ 0 w 2"/>
                <a:gd name="T16" fmla="*/ 1 w 2"/>
                <a:gd name="T17" fmla="*/ 0 w 2"/>
                <a:gd name="T18" fmla="*/ 0 w 2"/>
                <a:gd name="T19" fmla="*/ 0 w 2"/>
                <a:gd name="T20" fmla="*/ 0 w 2"/>
                <a:gd name="T21" fmla="*/ 0 w 2"/>
                <a:gd name="T22" fmla="*/ 0 w 2"/>
                <a:gd name="T2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C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ṩľïḑê">
              <a:extLst>
                <a:ext uri="{FF2B5EF4-FFF2-40B4-BE49-F238E27FC236}">
                  <a16:creationId xmlns:a16="http://schemas.microsoft.com/office/drawing/2014/main" id="{AFD93C40-DB6F-4E6C-B1BA-1B1AABB07B95}"/>
                </a:ext>
              </a:extLst>
            </p:cNvPr>
            <p:cNvSpPr/>
            <p:nvPr/>
          </p:nvSpPr>
          <p:spPr bwMode="auto">
            <a:xfrm>
              <a:off x="7051675" y="3519488"/>
              <a:ext cx="0" cy="17463"/>
            </a:xfrm>
            <a:custGeom>
              <a:avLst/>
              <a:gdLst>
                <a:gd name="T0" fmla="*/ 5 h 5"/>
                <a:gd name="T1" fmla="*/ 5 h 5"/>
                <a:gd name="T2" fmla="*/ 5 h 5"/>
                <a:gd name="T3" fmla="*/ 4 h 5"/>
                <a:gd name="T4" fmla="*/ 4 h 5"/>
                <a:gd name="T5" fmla="*/ 4 h 5"/>
                <a:gd name="T6" fmla="*/ 4 h 5"/>
                <a:gd name="T7" fmla="*/ 4 h 5"/>
                <a:gd name="T8" fmla="*/ 4 h 5"/>
                <a:gd name="T9" fmla="*/ 4 h 5"/>
                <a:gd name="T10" fmla="*/ 4 h 5"/>
                <a:gd name="T11" fmla="*/ 4 h 5"/>
                <a:gd name="T12" fmla="*/ 3 h 5"/>
                <a:gd name="T13" fmla="*/ 3 h 5"/>
                <a:gd name="T14" fmla="*/ 3 h 5"/>
                <a:gd name="T15" fmla="*/ 3 h 5"/>
                <a:gd name="T16" fmla="*/ 3 h 5"/>
                <a:gd name="T17" fmla="*/ 3 h 5"/>
                <a:gd name="T18" fmla="*/ 3 h 5"/>
                <a:gd name="T19" fmla="*/ 3 h 5"/>
                <a:gd name="T20" fmla="*/ 3 h 5"/>
                <a:gd name="T21" fmla="*/ 2 h 5"/>
                <a:gd name="T22" fmla="*/ 2 h 5"/>
                <a:gd name="T23" fmla="*/ 2 h 5"/>
                <a:gd name="T24" fmla="*/ 2 h 5"/>
                <a:gd name="T25" fmla="*/ 2 h 5"/>
                <a:gd name="T26" fmla="*/ 2 h 5"/>
                <a:gd name="T27" fmla="*/ 1 h 5"/>
                <a:gd name="T28" fmla="*/ 2 h 5"/>
                <a:gd name="T29" fmla="*/ 1 h 5"/>
                <a:gd name="T30" fmla="*/ 1 h 5"/>
                <a:gd name="T31" fmla="*/ 1 h 5"/>
                <a:gd name="T32" fmla="*/ 1 h 5"/>
                <a:gd name="T33" fmla="*/ 1 h 5"/>
                <a:gd name="T34" fmla="*/ 1 h 5"/>
                <a:gd name="T35" fmla="*/ 1 h 5"/>
                <a:gd name="T36" fmla="*/ 0 h 5"/>
                <a:gd name="T37" fmla="*/ 0 h 5"/>
                <a:gd name="T38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  <a:cxn ang="0">
                  <a:pos x="0" y="T38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0C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ṥ1îḋé">
              <a:extLst>
                <a:ext uri="{FF2B5EF4-FFF2-40B4-BE49-F238E27FC236}">
                  <a16:creationId xmlns:a16="http://schemas.microsoft.com/office/drawing/2014/main" id="{A52E7660-6585-4A90-B767-7121B31EBF23}"/>
                </a:ext>
              </a:extLst>
            </p:cNvPr>
            <p:cNvSpPr/>
            <p:nvPr/>
          </p:nvSpPr>
          <p:spPr bwMode="auto">
            <a:xfrm>
              <a:off x="7051675" y="2649538"/>
              <a:ext cx="1536700" cy="1700213"/>
            </a:xfrm>
            <a:custGeom>
              <a:avLst/>
              <a:gdLst>
                <a:gd name="T0" fmla="*/ 265 w 466"/>
                <a:gd name="T1" fmla="*/ 0 h 516"/>
                <a:gd name="T2" fmla="*/ 248 w 466"/>
                <a:gd name="T3" fmla="*/ 0 h 516"/>
                <a:gd name="T4" fmla="*/ 31 w 466"/>
                <a:gd name="T5" fmla="*/ 140 h 516"/>
                <a:gd name="T6" fmla="*/ 27 w 466"/>
                <a:gd name="T7" fmla="*/ 148 h 516"/>
                <a:gd name="T8" fmla="*/ 11 w 466"/>
                <a:gd name="T9" fmla="*/ 190 h 516"/>
                <a:gd name="T10" fmla="*/ 1 w 466"/>
                <a:gd name="T11" fmla="*/ 242 h 516"/>
                <a:gd name="T12" fmla="*/ 0 w 466"/>
                <a:gd name="T13" fmla="*/ 264 h 516"/>
                <a:gd name="T14" fmla="*/ 0 w 466"/>
                <a:gd name="T15" fmla="*/ 264 h 516"/>
                <a:gd name="T16" fmla="*/ 0 w 466"/>
                <a:gd name="T17" fmla="*/ 264 h 516"/>
                <a:gd name="T18" fmla="*/ 0 w 466"/>
                <a:gd name="T19" fmla="*/ 265 h 516"/>
                <a:gd name="T20" fmla="*/ 0 w 466"/>
                <a:gd name="T21" fmla="*/ 265 h 516"/>
                <a:gd name="T22" fmla="*/ 0 w 466"/>
                <a:gd name="T23" fmla="*/ 265 h 516"/>
                <a:gd name="T24" fmla="*/ 0 w 466"/>
                <a:gd name="T25" fmla="*/ 265 h 516"/>
                <a:gd name="T26" fmla="*/ 0 w 466"/>
                <a:gd name="T27" fmla="*/ 265 h 516"/>
                <a:gd name="T28" fmla="*/ 0 w 466"/>
                <a:gd name="T29" fmla="*/ 266 h 516"/>
                <a:gd name="T30" fmla="*/ 0 w 466"/>
                <a:gd name="T31" fmla="*/ 266 h 516"/>
                <a:gd name="T32" fmla="*/ 0 w 466"/>
                <a:gd name="T33" fmla="*/ 266 h 516"/>
                <a:gd name="T34" fmla="*/ 0 w 466"/>
                <a:gd name="T35" fmla="*/ 266 h 516"/>
                <a:gd name="T36" fmla="*/ 0 w 466"/>
                <a:gd name="T37" fmla="*/ 266 h 516"/>
                <a:gd name="T38" fmla="*/ 0 w 466"/>
                <a:gd name="T39" fmla="*/ 267 h 516"/>
                <a:gd name="T40" fmla="*/ 0 w 466"/>
                <a:gd name="T41" fmla="*/ 267 h 516"/>
                <a:gd name="T42" fmla="*/ 0 w 466"/>
                <a:gd name="T43" fmla="*/ 267 h 516"/>
                <a:gd name="T44" fmla="*/ 0 w 466"/>
                <a:gd name="T45" fmla="*/ 267 h 516"/>
                <a:gd name="T46" fmla="*/ 0 w 466"/>
                <a:gd name="T47" fmla="*/ 267 h 516"/>
                <a:gd name="T48" fmla="*/ 0 w 466"/>
                <a:gd name="T49" fmla="*/ 267 h 516"/>
                <a:gd name="T50" fmla="*/ 0 w 466"/>
                <a:gd name="T51" fmla="*/ 268 h 516"/>
                <a:gd name="T52" fmla="*/ 0 w 466"/>
                <a:gd name="T53" fmla="*/ 268 h 516"/>
                <a:gd name="T54" fmla="*/ 0 w 466"/>
                <a:gd name="T55" fmla="*/ 268 h 516"/>
                <a:gd name="T56" fmla="*/ 0 w 466"/>
                <a:gd name="T57" fmla="*/ 268 h 516"/>
                <a:gd name="T58" fmla="*/ 0 w 466"/>
                <a:gd name="T59" fmla="*/ 268 h 516"/>
                <a:gd name="T60" fmla="*/ 0 w 466"/>
                <a:gd name="T61" fmla="*/ 268 h 516"/>
                <a:gd name="T62" fmla="*/ 0 w 466"/>
                <a:gd name="T63" fmla="*/ 269 h 516"/>
                <a:gd name="T64" fmla="*/ 0 w 466"/>
                <a:gd name="T65" fmla="*/ 269 h 516"/>
                <a:gd name="T66" fmla="*/ 184 w 466"/>
                <a:gd name="T67" fmla="*/ 516 h 516"/>
                <a:gd name="T68" fmla="*/ 191 w 466"/>
                <a:gd name="T69" fmla="*/ 447 h 516"/>
                <a:gd name="T70" fmla="*/ 68 w 466"/>
                <a:gd name="T71" fmla="*/ 264 h 516"/>
                <a:gd name="T72" fmla="*/ 265 w 466"/>
                <a:gd name="T73" fmla="*/ 67 h 516"/>
                <a:gd name="T74" fmla="*/ 408 w 466"/>
                <a:gd name="T75" fmla="*/ 128 h 516"/>
                <a:gd name="T76" fmla="*/ 466 w 466"/>
                <a:gd name="T77" fmla="*/ 92 h 516"/>
                <a:gd name="T78" fmla="*/ 267 w 466"/>
                <a:gd name="T79" fmla="*/ 0 h 516"/>
                <a:gd name="T80" fmla="*/ 267 w 466"/>
                <a:gd name="T81" fmla="*/ 0 h 516"/>
                <a:gd name="T82" fmla="*/ 266 w 466"/>
                <a:gd name="T83" fmla="*/ 0 h 516"/>
                <a:gd name="T84" fmla="*/ 266 w 466"/>
                <a:gd name="T85" fmla="*/ 0 h 516"/>
                <a:gd name="T86" fmla="*/ 266 w 466"/>
                <a:gd name="T87" fmla="*/ 0 h 516"/>
                <a:gd name="T88" fmla="*/ 266 w 466"/>
                <a:gd name="T89" fmla="*/ 0 h 516"/>
                <a:gd name="T90" fmla="*/ 266 w 466"/>
                <a:gd name="T91" fmla="*/ 0 h 516"/>
                <a:gd name="T92" fmla="*/ 266 w 466"/>
                <a:gd name="T93" fmla="*/ 0 h 516"/>
                <a:gd name="T94" fmla="*/ 266 w 466"/>
                <a:gd name="T95" fmla="*/ 0 h 516"/>
                <a:gd name="T96" fmla="*/ 266 w 466"/>
                <a:gd name="T97" fmla="*/ 0 h 516"/>
                <a:gd name="T98" fmla="*/ 266 w 466"/>
                <a:gd name="T99" fmla="*/ 0 h 516"/>
                <a:gd name="T100" fmla="*/ 265 w 466"/>
                <a:gd name="T101" fmla="*/ 0 h 516"/>
                <a:gd name="T102" fmla="*/ 265 w 466"/>
                <a:gd name="T103" fmla="*/ 0 h 516"/>
                <a:gd name="T104" fmla="*/ 265 w 466"/>
                <a:gd name="T105" fmla="*/ 0 h 516"/>
                <a:gd name="T106" fmla="*/ 265 w 466"/>
                <a:gd name="T107" fmla="*/ 0 h 516"/>
                <a:gd name="T108" fmla="*/ 265 w 466"/>
                <a:gd name="T109" fmla="*/ 0 h 516"/>
                <a:gd name="T110" fmla="*/ 265 w 466"/>
                <a:gd name="T111" fmla="*/ 0 h 516"/>
                <a:gd name="T112" fmla="*/ 265 w 466"/>
                <a:gd name="T113" fmla="*/ 0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6" h="516">
                  <a:moveTo>
                    <a:pt x="265" y="0"/>
                  </a:moveTo>
                  <a:cubicBezTo>
                    <a:pt x="259" y="0"/>
                    <a:pt x="253" y="0"/>
                    <a:pt x="248" y="0"/>
                  </a:cubicBezTo>
                  <a:cubicBezTo>
                    <a:pt x="154" y="6"/>
                    <a:pt x="73" y="61"/>
                    <a:pt x="31" y="140"/>
                  </a:cubicBezTo>
                  <a:cubicBezTo>
                    <a:pt x="30" y="143"/>
                    <a:pt x="28" y="145"/>
                    <a:pt x="27" y="148"/>
                  </a:cubicBezTo>
                  <a:cubicBezTo>
                    <a:pt x="20" y="162"/>
                    <a:pt x="15" y="176"/>
                    <a:pt x="11" y="190"/>
                  </a:cubicBezTo>
                  <a:cubicBezTo>
                    <a:pt x="6" y="207"/>
                    <a:pt x="3" y="224"/>
                    <a:pt x="1" y="242"/>
                  </a:cubicBezTo>
                  <a:cubicBezTo>
                    <a:pt x="1" y="249"/>
                    <a:pt x="0" y="257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66"/>
                    <a:pt x="0" y="266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67"/>
                    <a:pt x="0" y="267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9"/>
                    <a:pt x="0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" y="385"/>
                    <a:pt x="79" y="482"/>
                    <a:pt x="184" y="516"/>
                  </a:cubicBezTo>
                  <a:cubicBezTo>
                    <a:pt x="184" y="493"/>
                    <a:pt x="187" y="470"/>
                    <a:pt x="191" y="447"/>
                  </a:cubicBezTo>
                  <a:cubicBezTo>
                    <a:pt x="119" y="418"/>
                    <a:pt x="68" y="347"/>
                    <a:pt x="68" y="264"/>
                  </a:cubicBezTo>
                  <a:cubicBezTo>
                    <a:pt x="68" y="155"/>
                    <a:pt x="156" y="67"/>
                    <a:pt x="265" y="67"/>
                  </a:cubicBezTo>
                  <a:cubicBezTo>
                    <a:pt x="321" y="67"/>
                    <a:pt x="372" y="91"/>
                    <a:pt x="408" y="128"/>
                  </a:cubicBezTo>
                  <a:cubicBezTo>
                    <a:pt x="426" y="115"/>
                    <a:pt x="446" y="103"/>
                    <a:pt x="466" y="92"/>
                  </a:cubicBezTo>
                  <a:cubicBezTo>
                    <a:pt x="418" y="36"/>
                    <a:pt x="347" y="0"/>
                    <a:pt x="267" y="0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0"/>
                    <a:pt x="267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0"/>
                    <a:pt x="266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$ḷïḋé">
              <a:extLst>
                <a:ext uri="{FF2B5EF4-FFF2-40B4-BE49-F238E27FC236}">
                  <a16:creationId xmlns:a16="http://schemas.microsoft.com/office/drawing/2014/main" id="{907D7258-1145-467A-989E-C353FCE393AC}"/>
                </a:ext>
              </a:extLst>
            </p:cNvPr>
            <p:cNvSpPr/>
            <p:nvPr/>
          </p:nvSpPr>
          <p:spPr bwMode="auto">
            <a:xfrm>
              <a:off x="7275513" y="2870201"/>
              <a:ext cx="1120775" cy="1252538"/>
            </a:xfrm>
            <a:custGeom>
              <a:avLst/>
              <a:gdLst>
                <a:gd name="T0" fmla="*/ 197 w 340"/>
                <a:gd name="T1" fmla="*/ 0 h 380"/>
                <a:gd name="T2" fmla="*/ 0 w 340"/>
                <a:gd name="T3" fmla="*/ 197 h 380"/>
                <a:gd name="T4" fmla="*/ 123 w 340"/>
                <a:gd name="T5" fmla="*/ 380 h 380"/>
                <a:gd name="T6" fmla="*/ 135 w 340"/>
                <a:gd name="T7" fmla="*/ 334 h 380"/>
                <a:gd name="T8" fmla="*/ 47 w 340"/>
                <a:gd name="T9" fmla="*/ 197 h 380"/>
                <a:gd name="T10" fmla="*/ 197 w 340"/>
                <a:gd name="T11" fmla="*/ 47 h 380"/>
                <a:gd name="T12" fmla="*/ 302 w 340"/>
                <a:gd name="T13" fmla="*/ 90 h 380"/>
                <a:gd name="T14" fmla="*/ 340 w 340"/>
                <a:gd name="T15" fmla="*/ 61 h 380"/>
                <a:gd name="T16" fmla="*/ 197 w 340"/>
                <a:gd name="T17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380">
                  <a:moveTo>
                    <a:pt x="197" y="0"/>
                  </a:moveTo>
                  <a:cubicBezTo>
                    <a:pt x="88" y="0"/>
                    <a:pt x="0" y="88"/>
                    <a:pt x="0" y="197"/>
                  </a:cubicBezTo>
                  <a:cubicBezTo>
                    <a:pt x="0" y="280"/>
                    <a:pt x="51" y="351"/>
                    <a:pt x="123" y="380"/>
                  </a:cubicBezTo>
                  <a:cubicBezTo>
                    <a:pt x="126" y="364"/>
                    <a:pt x="130" y="349"/>
                    <a:pt x="135" y="334"/>
                  </a:cubicBezTo>
                  <a:cubicBezTo>
                    <a:pt x="83" y="310"/>
                    <a:pt x="47" y="258"/>
                    <a:pt x="47" y="197"/>
                  </a:cubicBezTo>
                  <a:cubicBezTo>
                    <a:pt x="47" y="114"/>
                    <a:pt x="114" y="47"/>
                    <a:pt x="197" y="47"/>
                  </a:cubicBezTo>
                  <a:cubicBezTo>
                    <a:pt x="238" y="47"/>
                    <a:pt x="275" y="64"/>
                    <a:pt x="302" y="90"/>
                  </a:cubicBezTo>
                  <a:cubicBezTo>
                    <a:pt x="314" y="80"/>
                    <a:pt x="327" y="71"/>
                    <a:pt x="340" y="61"/>
                  </a:cubicBezTo>
                  <a:cubicBezTo>
                    <a:pt x="304" y="24"/>
                    <a:pt x="253" y="0"/>
                    <a:pt x="197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šlíḍè">
              <a:extLst>
                <a:ext uri="{FF2B5EF4-FFF2-40B4-BE49-F238E27FC236}">
                  <a16:creationId xmlns:a16="http://schemas.microsoft.com/office/drawing/2014/main" id="{3DC135FB-80B5-4A03-A8EA-A05E5CDC644C}"/>
                </a:ext>
              </a:extLst>
            </p:cNvPr>
            <p:cNvSpPr/>
            <p:nvPr/>
          </p:nvSpPr>
          <p:spPr bwMode="auto">
            <a:xfrm>
              <a:off x="7429500" y="3025776"/>
              <a:ext cx="841375" cy="946150"/>
            </a:xfrm>
            <a:custGeom>
              <a:avLst/>
              <a:gdLst>
                <a:gd name="T0" fmla="*/ 150 w 255"/>
                <a:gd name="T1" fmla="*/ 0 h 287"/>
                <a:gd name="T2" fmla="*/ 0 w 255"/>
                <a:gd name="T3" fmla="*/ 150 h 287"/>
                <a:gd name="T4" fmla="*/ 88 w 255"/>
                <a:gd name="T5" fmla="*/ 287 h 287"/>
                <a:gd name="T6" fmla="*/ 121 w 255"/>
                <a:gd name="T7" fmla="*/ 206 h 287"/>
                <a:gd name="T8" fmla="*/ 87 w 255"/>
                <a:gd name="T9" fmla="*/ 150 h 287"/>
                <a:gd name="T10" fmla="*/ 150 w 255"/>
                <a:gd name="T11" fmla="*/ 88 h 287"/>
                <a:gd name="T12" fmla="*/ 192 w 255"/>
                <a:gd name="T13" fmla="*/ 104 h 287"/>
                <a:gd name="T14" fmla="*/ 255 w 255"/>
                <a:gd name="T15" fmla="*/ 43 h 287"/>
                <a:gd name="T16" fmla="*/ 150 w 255"/>
                <a:gd name="T1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" h="287">
                  <a:moveTo>
                    <a:pt x="150" y="0"/>
                  </a:moveTo>
                  <a:cubicBezTo>
                    <a:pt x="67" y="0"/>
                    <a:pt x="0" y="67"/>
                    <a:pt x="0" y="150"/>
                  </a:cubicBezTo>
                  <a:cubicBezTo>
                    <a:pt x="0" y="211"/>
                    <a:pt x="36" y="263"/>
                    <a:pt x="88" y="287"/>
                  </a:cubicBezTo>
                  <a:cubicBezTo>
                    <a:pt x="97" y="259"/>
                    <a:pt x="108" y="232"/>
                    <a:pt x="121" y="206"/>
                  </a:cubicBezTo>
                  <a:cubicBezTo>
                    <a:pt x="101" y="196"/>
                    <a:pt x="87" y="174"/>
                    <a:pt x="87" y="150"/>
                  </a:cubicBezTo>
                  <a:cubicBezTo>
                    <a:pt x="87" y="116"/>
                    <a:pt x="115" y="88"/>
                    <a:pt x="150" y="88"/>
                  </a:cubicBezTo>
                  <a:cubicBezTo>
                    <a:pt x="166" y="88"/>
                    <a:pt x="181" y="94"/>
                    <a:pt x="192" y="104"/>
                  </a:cubicBezTo>
                  <a:cubicBezTo>
                    <a:pt x="211" y="82"/>
                    <a:pt x="232" y="62"/>
                    <a:pt x="255" y="43"/>
                  </a:cubicBezTo>
                  <a:cubicBezTo>
                    <a:pt x="228" y="17"/>
                    <a:pt x="191" y="0"/>
                    <a:pt x="150" y="0"/>
                  </a:cubicBezTo>
                </a:path>
              </a:pathLst>
            </a:custGeom>
            <a:solidFill>
              <a:srgbClr val="A771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şḻïďé">
              <a:extLst>
                <a:ext uri="{FF2B5EF4-FFF2-40B4-BE49-F238E27FC236}">
                  <a16:creationId xmlns:a16="http://schemas.microsoft.com/office/drawing/2014/main" id="{40346A9E-8824-4E81-AAAB-C7EDF2352580}"/>
                </a:ext>
              </a:extLst>
            </p:cNvPr>
            <p:cNvSpPr/>
            <p:nvPr/>
          </p:nvSpPr>
          <p:spPr bwMode="auto">
            <a:xfrm>
              <a:off x="7716838" y="3314701"/>
              <a:ext cx="346075" cy="388938"/>
            </a:xfrm>
            <a:custGeom>
              <a:avLst/>
              <a:gdLst>
                <a:gd name="T0" fmla="*/ 63 w 105"/>
                <a:gd name="T1" fmla="*/ 0 h 118"/>
                <a:gd name="T2" fmla="*/ 0 w 105"/>
                <a:gd name="T3" fmla="*/ 62 h 118"/>
                <a:gd name="T4" fmla="*/ 34 w 105"/>
                <a:gd name="T5" fmla="*/ 118 h 118"/>
                <a:gd name="T6" fmla="*/ 105 w 105"/>
                <a:gd name="T7" fmla="*/ 16 h 118"/>
                <a:gd name="T8" fmla="*/ 63 w 105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63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86"/>
                    <a:pt x="14" y="108"/>
                    <a:pt x="34" y="118"/>
                  </a:cubicBezTo>
                  <a:cubicBezTo>
                    <a:pt x="54" y="81"/>
                    <a:pt x="77" y="47"/>
                    <a:pt x="105" y="16"/>
                  </a:cubicBezTo>
                  <a:cubicBezTo>
                    <a:pt x="94" y="6"/>
                    <a:pt x="79" y="0"/>
                    <a:pt x="63" y="0"/>
                  </a:cubicBezTo>
                </a:path>
              </a:pathLst>
            </a:custGeom>
            <a:solidFill>
              <a:srgbClr val="DE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şḻíďé">
              <a:extLst>
                <a:ext uri="{FF2B5EF4-FFF2-40B4-BE49-F238E27FC236}">
                  <a16:creationId xmlns:a16="http://schemas.microsoft.com/office/drawing/2014/main" id="{3CA0BA8D-D605-4DC3-8271-F790E92C25DF}"/>
                </a:ext>
              </a:extLst>
            </p:cNvPr>
            <p:cNvSpPr/>
            <p:nvPr/>
          </p:nvSpPr>
          <p:spPr bwMode="auto">
            <a:xfrm>
              <a:off x="7885113" y="3519488"/>
              <a:ext cx="1404938" cy="817563"/>
            </a:xfrm>
            <a:custGeom>
              <a:avLst/>
              <a:gdLst>
                <a:gd name="T0" fmla="*/ 359 w 426"/>
                <a:gd name="T1" fmla="*/ 191 h 248"/>
                <a:gd name="T2" fmla="*/ 426 w 426"/>
                <a:gd name="T3" fmla="*/ 187 h 248"/>
                <a:gd name="T4" fmla="*/ 358 w 426"/>
                <a:gd name="T5" fmla="*/ 150 h 248"/>
                <a:gd name="T6" fmla="*/ 325 w 426"/>
                <a:gd name="T7" fmla="*/ 161 h 248"/>
                <a:gd name="T8" fmla="*/ 84 w 426"/>
                <a:gd name="T9" fmla="*/ 38 h 248"/>
                <a:gd name="T10" fmla="*/ 77 w 426"/>
                <a:gd name="T11" fmla="*/ 34 h 248"/>
                <a:gd name="T12" fmla="*/ 118 w 426"/>
                <a:gd name="T13" fmla="*/ 0 h 248"/>
                <a:gd name="T14" fmla="*/ 0 w 426"/>
                <a:gd name="T15" fmla="*/ 1 h 248"/>
                <a:gd name="T16" fmla="*/ 69 w 426"/>
                <a:gd name="T17" fmla="*/ 98 h 248"/>
                <a:gd name="T18" fmla="*/ 71 w 426"/>
                <a:gd name="T19" fmla="*/ 47 h 248"/>
                <a:gd name="T20" fmla="*/ 77 w 426"/>
                <a:gd name="T21" fmla="*/ 50 h 248"/>
                <a:gd name="T22" fmla="*/ 317 w 426"/>
                <a:gd name="T23" fmla="*/ 179 h 248"/>
                <a:gd name="T24" fmla="*/ 331 w 426"/>
                <a:gd name="T25" fmla="*/ 207 h 248"/>
                <a:gd name="T26" fmla="*/ 396 w 426"/>
                <a:gd name="T27" fmla="*/ 248 h 248"/>
                <a:gd name="T28" fmla="*/ 359 w 426"/>
                <a:gd name="T29" fmla="*/ 19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6" h="248">
                  <a:moveTo>
                    <a:pt x="359" y="191"/>
                  </a:moveTo>
                  <a:cubicBezTo>
                    <a:pt x="363" y="189"/>
                    <a:pt x="426" y="187"/>
                    <a:pt x="426" y="187"/>
                  </a:cubicBezTo>
                  <a:cubicBezTo>
                    <a:pt x="358" y="150"/>
                    <a:pt x="358" y="150"/>
                    <a:pt x="358" y="150"/>
                  </a:cubicBezTo>
                  <a:cubicBezTo>
                    <a:pt x="325" y="161"/>
                    <a:pt x="325" y="161"/>
                    <a:pt x="325" y="161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1" y="37"/>
                    <a:pt x="79" y="35"/>
                    <a:pt x="77" y="34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8"/>
                    <a:pt x="75" y="49"/>
                    <a:pt x="77" y="50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31" y="207"/>
                    <a:pt x="331" y="207"/>
                    <a:pt x="331" y="207"/>
                  </a:cubicBezTo>
                  <a:cubicBezTo>
                    <a:pt x="396" y="248"/>
                    <a:pt x="396" y="248"/>
                    <a:pt x="396" y="248"/>
                  </a:cubicBezTo>
                  <a:lnTo>
                    <a:pt x="359" y="191"/>
                  </a:ln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$1ídé">
              <a:extLst>
                <a:ext uri="{FF2B5EF4-FFF2-40B4-BE49-F238E27FC236}">
                  <a16:creationId xmlns:a16="http://schemas.microsoft.com/office/drawing/2014/main" id="{38E24349-7814-4524-89D3-BE5AAAD1E4C4}"/>
                </a:ext>
              </a:extLst>
            </p:cNvPr>
            <p:cNvSpPr/>
            <p:nvPr/>
          </p:nvSpPr>
          <p:spPr bwMode="auto">
            <a:xfrm>
              <a:off x="3165475" y="4614863"/>
              <a:ext cx="342900" cy="346075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ṧḻíḑe">
              <a:extLst>
                <a:ext uri="{FF2B5EF4-FFF2-40B4-BE49-F238E27FC236}">
                  <a16:creationId xmlns:a16="http://schemas.microsoft.com/office/drawing/2014/main" id="{6574F032-67D9-43A7-B533-0BB30CADB083}"/>
                </a:ext>
              </a:extLst>
            </p:cNvPr>
            <p:cNvSpPr/>
            <p:nvPr/>
          </p:nvSpPr>
          <p:spPr bwMode="auto">
            <a:xfrm>
              <a:off x="6002338" y="1485901"/>
              <a:ext cx="487363" cy="487363"/>
            </a:xfrm>
            <a:prstGeom prst="ellipse">
              <a:avLst/>
            </a:pr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ṥ1ïḋè">
              <a:extLst>
                <a:ext uri="{FF2B5EF4-FFF2-40B4-BE49-F238E27FC236}">
                  <a16:creationId xmlns:a16="http://schemas.microsoft.com/office/drawing/2014/main" id="{BB26A66E-5B6D-409A-AD29-1759D1D4DF3E}"/>
                </a:ext>
              </a:extLst>
            </p:cNvPr>
            <p:cNvSpPr/>
            <p:nvPr/>
          </p:nvSpPr>
          <p:spPr bwMode="auto">
            <a:xfrm>
              <a:off x="5748338" y="1890713"/>
              <a:ext cx="247650" cy="247650"/>
            </a:xfrm>
            <a:prstGeom prst="ellipse">
              <a:avLst/>
            </a:pr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ś1idé">
              <a:extLst>
                <a:ext uri="{FF2B5EF4-FFF2-40B4-BE49-F238E27FC236}">
                  <a16:creationId xmlns:a16="http://schemas.microsoft.com/office/drawing/2014/main" id="{3E3D5591-14CC-47B5-B8D7-4013F51B9A54}"/>
                </a:ext>
              </a:extLst>
            </p:cNvPr>
            <p:cNvSpPr/>
            <p:nvPr/>
          </p:nvSpPr>
          <p:spPr bwMode="auto">
            <a:xfrm>
              <a:off x="6067425" y="2019301"/>
              <a:ext cx="171450" cy="171450"/>
            </a:xfrm>
            <a:prstGeom prst="ellipse">
              <a:avLst/>
            </a:pr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şļíďe">
              <a:extLst>
                <a:ext uri="{FF2B5EF4-FFF2-40B4-BE49-F238E27FC236}">
                  <a16:creationId xmlns:a16="http://schemas.microsoft.com/office/drawing/2014/main" id="{03A88499-E3F7-4301-8C27-28E48F39DC1A}"/>
                </a:ext>
              </a:extLst>
            </p:cNvPr>
            <p:cNvSpPr/>
            <p:nvPr/>
          </p:nvSpPr>
          <p:spPr bwMode="auto">
            <a:xfrm>
              <a:off x="8194675" y="4910138"/>
              <a:ext cx="554038" cy="554038"/>
            </a:xfrm>
            <a:custGeom>
              <a:avLst/>
              <a:gdLst>
                <a:gd name="T0" fmla="*/ 150 w 168"/>
                <a:gd name="T1" fmla="*/ 117 h 168"/>
                <a:gd name="T2" fmla="*/ 116 w 168"/>
                <a:gd name="T3" fmla="*/ 18 h 168"/>
                <a:gd name="T4" fmla="*/ 17 w 168"/>
                <a:gd name="T5" fmla="*/ 52 h 168"/>
                <a:gd name="T6" fmla="*/ 51 w 168"/>
                <a:gd name="T7" fmla="*/ 150 h 168"/>
                <a:gd name="T8" fmla="*/ 150 w 168"/>
                <a:gd name="T9" fmla="*/ 11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8">
                  <a:moveTo>
                    <a:pt x="150" y="117"/>
                  </a:moveTo>
                  <a:cubicBezTo>
                    <a:pt x="168" y="80"/>
                    <a:pt x="153" y="36"/>
                    <a:pt x="116" y="18"/>
                  </a:cubicBezTo>
                  <a:cubicBezTo>
                    <a:pt x="80" y="0"/>
                    <a:pt x="35" y="15"/>
                    <a:pt x="17" y="52"/>
                  </a:cubicBezTo>
                  <a:cubicBezTo>
                    <a:pt x="0" y="88"/>
                    <a:pt x="15" y="132"/>
                    <a:pt x="51" y="150"/>
                  </a:cubicBezTo>
                  <a:cubicBezTo>
                    <a:pt x="87" y="168"/>
                    <a:pt x="132" y="153"/>
                    <a:pt x="150" y="117"/>
                  </a:cubicBezTo>
                  <a:close/>
                </a:path>
              </a:pathLst>
            </a:custGeom>
            <a:solidFill>
              <a:srgbClr val="EA3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$liḑe">
              <a:extLst>
                <a:ext uri="{FF2B5EF4-FFF2-40B4-BE49-F238E27FC236}">
                  <a16:creationId xmlns:a16="http://schemas.microsoft.com/office/drawing/2014/main" id="{ED9FE34A-A492-4A00-80A8-41DF858C3D1E}"/>
                </a:ext>
              </a:extLst>
            </p:cNvPr>
            <p:cNvSpPr/>
            <p:nvPr/>
          </p:nvSpPr>
          <p:spPr bwMode="auto">
            <a:xfrm>
              <a:off x="8240713" y="4584701"/>
              <a:ext cx="280988" cy="282575"/>
            </a:xfrm>
            <a:custGeom>
              <a:avLst/>
              <a:gdLst>
                <a:gd name="T0" fmla="*/ 76 w 85"/>
                <a:gd name="T1" fmla="*/ 60 h 86"/>
                <a:gd name="T2" fmla="*/ 59 w 85"/>
                <a:gd name="T3" fmla="*/ 9 h 86"/>
                <a:gd name="T4" fmla="*/ 9 w 85"/>
                <a:gd name="T5" fmla="*/ 26 h 86"/>
                <a:gd name="T6" fmla="*/ 26 w 85"/>
                <a:gd name="T7" fmla="*/ 77 h 86"/>
                <a:gd name="T8" fmla="*/ 76 w 85"/>
                <a:gd name="T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86">
                  <a:moveTo>
                    <a:pt x="76" y="60"/>
                  </a:moveTo>
                  <a:cubicBezTo>
                    <a:pt x="85" y="41"/>
                    <a:pt x="77" y="19"/>
                    <a:pt x="59" y="9"/>
                  </a:cubicBezTo>
                  <a:cubicBezTo>
                    <a:pt x="40" y="0"/>
                    <a:pt x="18" y="8"/>
                    <a:pt x="9" y="26"/>
                  </a:cubicBezTo>
                  <a:cubicBezTo>
                    <a:pt x="0" y="45"/>
                    <a:pt x="7" y="67"/>
                    <a:pt x="26" y="77"/>
                  </a:cubicBezTo>
                  <a:cubicBezTo>
                    <a:pt x="44" y="86"/>
                    <a:pt x="67" y="78"/>
                    <a:pt x="76" y="60"/>
                  </a:cubicBezTo>
                  <a:close/>
                </a:path>
              </a:pathLst>
            </a:custGeom>
            <a:solidFill>
              <a:srgbClr val="B277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šḷîḑé">
              <a:extLst>
                <a:ext uri="{FF2B5EF4-FFF2-40B4-BE49-F238E27FC236}">
                  <a16:creationId xmlns:a16="http://schemas.microsoft.com/office/drawing/2014/main" id="{95AC01C7-66D7-4AD6-A7F3-FC954F1014CA}"/>
                </a:ext>
              </a:extLst>
            </p:cNvPr>
            <p:cNvSpPr/>
            <p:nvPr/>
          </p:nvSpPr>
          <p:spPr bwMode="auto">
            <a:xfrm>
              <a:off x="8077200" y="4838701"/>
              <a:ext cx="196850" cy="200025"/>
            </a:xfrm>
            <a:custGeom>
              <a:avLst/>
              <a:gdLst>
                <a:gd name="T0" fmla="*/ 53 w 60"/>
                <a:gd name="T1" fmla="*/ 42 h 61"/>
                <a:gd name="T2" fmla="*/ 41 w 60"/>
                <a:gd name="T3" fmla="*/ 7 h 61"/>
                <a:gd name="T4" fmla="*/ 6 w 60"/>
                <a:gd name="T5" fmla="*/ 19 h 61"/>
                <a:gd name="T6" fmla="*/ 18 w 60"/>
                <a:gd name="T7" fmla="*/ 54 h 61"/>
                <a:gd name="T8" fmla="*/ 53 w 60"/>
                <a:gd name="T9" fmla="*/ 4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1">
                  <a:moveTo>
                    <a:pt x="53" y="42"/>
                  </a:moveTo>
                  <a:cubicBezTo>
                    <a:pt x="60" y="29"/>
                    <a:pt x="54" y="13"/>
                    <a:pt x="41" y="7"/>
                  </a:cubicBezTo>
                  <a:cubicBezTo>
                    <a:pt x="28" y="0"/>
                    <a:pt x="12" y="6"/>
                    <a:pt x="6" y="19"/>
                  </a:cubicBezTo>
                  <a:cubicBezTo>
                    <a:pt x="0" y="32"/>
                    <a:pt x="5" y="48"/>
                    <a:pt x="18" y="54"/>
                  </a:cubicBezTo>
                  <a:cubicBezTo>
                    <a:pt x="31" y="61"/>
                    <a:pt x="47" y="55"/>
                    <a:pt x="53" y="42"/>
                  </a:cubicBezTo>
                  <a:close/>
                </a:path>
              </a:pathLst>
            </a:custGeom>
            <a:solidFill>
              <a:srgbClr val="FFB5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ṡľïdè">
              <a:extLst>
                <a:ext uri="{FF2B5EF4-FFF2-40B4-BE49-F238E27FC236}">
                  <a16:creationId xmlns:a16="http://schemas.microsoft.com/office/drawing/2014/main" id="{D74C349F-38BF-4DEB-B206-D429CBF5A6CD}"/>
                </a:ext>
              </a:extLst>
            </p:cNvPr>
            <p:cNvSpPr/>
            <p:nvPr/>
          </p:nvSpPr>
          <p:spPr bwMode="auto">
            <a:xfrm>
              <a:off x="3557588" y="4294188"/>
              <a:ext cx="1455738" cy="1454150"/>
            </a:xfrm>
            <a:custGeom>
              <a:avLst/>
              <a:gdLst>
                <a:gd name="T0" fmla="*/ 156 w 441"/>
                <a:gd name="T1" fmla="*/ 36 h 441"/>
                <a:gd name="T2" fmla="*/ 36 w 441"/>
                <a:gd name="T3" fmla="*/ 285 h 441"/>
                <a:gd name="T4" fmla="*/ 285 w 441"/>
                <a:gd name="T5" fmla="*/ 405 h 441"/>
                <a:gd name="T6" fmla="*/ 405 w 441"/>
                <a:gd name="T7" fmla="*/ 156 h 441"/>
                <a:gd name="T8" fmla="*/ 156 w 441"/>
                <a:gd name="T9" fmla="*/ 36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441">
                  <a:moveTo>
                    <a:pt x="156" y="36"/>
                  </a:moveTo>
                  <a:cubicBezTo>
                    <a:pt x="54" y="72"/>
                    <a:pt x="0" y="183"/>
                    <a:pt x="36" y="285"/>
                  </a:cubicBezTo>
                  <a:cubicBezTo>
                    <a:pt x="72" y="387"/>
                    <a:pt x="183" y="441"/>
                    <a:pt x="285" y="405"/>
                  </a:cubicBezTo>
                  <a:cubicBezTo>
                    <a:pt x="387" y="369"/>
                    <a:pt x="441" y="257"/>
                    <a:pt x="405" y="156"/>
                  </a:cubicBezTo>
                  <a:cubicBezTo>
                    <a:pt x="369" y="54"/>
                    <a:pt x="258" y="0"/>
                    <a:pt x="156" y="36"/>
                  </a:cubicBezTo>
                  <a:close/>
                </a:path>
              </a:pathLst>
            </a:custGeom>
            <a:solidFill>
              <a:srgbClr val="602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šḷîḍé">
              <a:extLst>
                <a:ext uri="{FF2B5EF4-FFF2-40B4-BE49-F238E27FC236}">
                  <a16:creationId xmlns:a16="http://schemas.microsoft.com/office/drawing/2014/main" id="{07CBE7FC-9085-4694-95F5-5E2D731EF580}"/>
                </a:ext>
              </a:extLst>
            </p:cNvPr>
            <p:cNvSpPr/>
            <p:nvPr/>
          </p:nvSpPr>
          <p:spPr bwMode="auto">
            <a:xfrm>
              <a:off x="3811588" y="4614863"/>
              <a:ext cx="755650" cy="420688"/>
            </a:xfrm>
            <a:custGeom>
              <a:avLst/>
              <a:gdLst>
                <a:gd name="T0" fmla="*/ 302 w 476"/>
                <a:gd name="T1" fmla="*/ 265 h 265"/>
                <a:gd name="T2" fmla="*/ 0 w 476"/>
                <a:gd name="T3" fmla="*/ 168 h 265"/>
                <a:gd name="T4" fmla="*/ 476 w 476"/>
                <a:gd name="T5" fmla="*/ 0 h 265"/>
                <a:gd name="T6" fmla="*/ 302 w 476"/>
                <a:gd name="T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265">
                  <a:moveTo>
                    <a:pt x="302" y="265"/>
                  </a:moveTo>
                  <a:lnTo>
                    <a:pt x="0" y="168"/>
                  </a:lnTo>
                  <a:lnTo>
                    <a:pt x="476" y="0"/>
                  </a:lnTo>
                  <a:lnTo>
                    <a:pt x="302" y="2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1íḋe">
              <a:extLst>
                <a:ext uri="{FF2B5EF4-FFF2-40B4-BE49-F238E27FC236}">
                  <a16:creationId xmlns:a16="http://schemas.microsoft.com/office/drawing/2014/main" id="{E7DD82DC-2E9C-4191-98A8-CA2598BCFCF8}"/>
                </a:ext>
              </a:extLst>
            </p:cNvPr>
            <p:cNvSpPr/>
            <p:nvPr/>
          </p:nvSpPr>
          <p:spPr bwMode="auto">
            <a:xfrm>
              <a:off x="3762375" y="4930776"/>
              <a:ext cx="388938" cy="484188"/>
            </a:xfrm>
            <a:custGeom>
              <a:avLst/>
              <a:gdLst>
                <a:gd name="T0" fmla="*/ 245 w 245"/>
                <a:gd name="T1" fmla="*/ 81 h 305"/>
                <a:gd name="T2" fmla="*/ 108 w 245"/>
                <a:gd name="T3" fmla="*/ 305 h 305"/>
                <a:gd name="T4" fmla="*/ 0 w 245"/>
                <a:gd name="T5" fmla="*/ 0 h 305"/>
                <a:gd name="T6" fmla="*/ 245 w 245"/>
                <a:gd name="T7" fmla="*/ 8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245" y="81"/>
                  </a:moveTo>
                  <a:lnTo>
                    <a:pt x="108" y="305"/>
                  </a:lnTo>
                  <a:lnTo>
                    <a:pt x="0" y="0"/>
                  </a:lnTo>
                  <a:lnTo>
                    <a:pt x="245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ṡḻîḓè">
              <a:extLst>
                <a:ext uri="{FF2B5EF4-FFF2-40B4-BE49-F238E27FC236}">
                  <a16:creationId xmlns:a16="http://schemas.microsoft.com/office/drawing/2014/main" id="{6385E70D-55C5-4307-A292-C722FEDA0547}"/>
                </a:ext>
              </a:extLst>
            </p:cNvPr>
            <p:cNvSpPr/>
            <p:nvPr/>
          </p:nvSpPr>
          <p:spPr bwMode="auto">
            <a:xfrm>
              <a:off x="4000500" y="5016501"/>
              <a:ext cx="765175" cy="411163"/>
            </a:xfrm>
            <a:custGeom>
              <a:avLst/>
              <a:gdLst>
                <a:gd name="T0" fmla="*/ 135 w 482"/>
                <a:gd name="T1" fmla="*/ 39 h 259"/>
                <a:gd name="T2" fmla="*/ 199 w 482"/>
                <a:gd name="T3" fmla="*/ 62 h 259"/>
                <a:gd name="T4" fmla="*/ 239 w 482"/>
                <a:gd name="T5" fmla="*/ 0 h 259"/>
                <a:gd name="T6" fmla="*/ 482 w 482"/>
                <a:gd name="T7" fmla="*/ 91 h 259"/>
                <a:gd name="T8" fmla="*/ 0 w 482"/>
                <a:gd name="T9" fmla="*/ 259 h 259"/>
                <a:gd name="T10" fmla="*/ 135 w 482"/>
                <a:gd name="T11" fmla="*/ 3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2" h="259">
                  <a:moveTo>
                    <a:pt x="135" y="39"/>
                  </a:moveTo>
                  <a:lnTo>
                    <a:pt x="199" y="62"/>
                  </a:lnTo>
                  <a:lnTo>
                    <a:pt x="239" y="0"/>
                  </a:lnTo>
                  <a:lnTo>
                    <a:pt x="482" y="91"/>
                  </a:lnTo>
                  <a:lnTo>
                    <a:pt x="0" y="259"/>
                  </a:lnTo>
                  <a:lnTo>
                    <a:pt x="135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ŝ1iḍè">
              <a:extLst>
                <a:ext uri="{FF2B5EF4-FFF2-40B4-BE49-F238E27FC236}">
                  <a16:creationId xmlns:a16="http://schemas.microsoft.com/office/drawing/2014/main" id="{464E3118-077D-4DFB-A36B-59A28BA70A56}"/>
                </a:ext>
              </a:extLst>
            </p:cNvPr>
            <p:cNvSpPr/>
            <p:nvPr/>
          </p:nvSpPr>
          <p:spPr bwMode="auto">
            <a:xfrm>
              <a:off x="4416425" y="4624388"/>
              <a:ext cx="388938" cy="484188"/>
            </a:xfrm>
            <a:custGeom>
              <a:avLst/>
              <a:gdLst>
                <a:gd name="T0" fmla="*/ 0 w 245"/>
                <a:gd name="T1" fmla="*/ 214 h 305"/>
                <a:gd name="T2" fmla="*/ 139 w 245"/>
                <a:gd name="T3" fmla="*/ 0 h 305"/>
                <a:gd name="T4" fmla="*/ 245 w 245"/>
                <a:gd name="T5" fmla="*/ 305 h 305"/>
                <a:gd name="T6" fmla="*/ 0 w 245"/>
                <a:gd name="T7" fmla="*/ 21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305">
                  <a:moveTo>
                    <a:pt x="0" y="214"/>
                  </a:moveTo>
                  <a:lnTo>
                    <a:pt x="139" y="0"/>
                  </a:lnTo>
                  <a:lnTo>
                    <a:pt x="245" y="305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09556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EA128DB-8B16-47E9-A992-E64B63ABB904}"/>
              </a:ext>
            </a:extLst>
          </p:cNvPr>
          <p:cNvSpPr txBox="1"/>
          <p:nvPr/>
        </p:nvSpPr>
        <p:spPr>
          <a:xfrm>
            <a:off x="1304585" y="527604"/>
            <a:ext cx="3357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团队协作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9F54937-E309-4011-97FF-ADB1A432627F}"/>
              </a:ext>
            </a:extLst>
          </p:cNvPr>
          <p:cNvGrpSpPr/>
          <p:nvPr/>
        </p:nvGrpSpPr>
        <p:grpSpPr>
          <a:xfrm>
            <a:off x="660401" y="450850"/>
            <a:ext cx="577850" cy="577850"/>
            <a:chOff x="7618532" y="3666322"/>
            <a:chExt cx="783759" cy="783759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1C6BCD-4183-4B2A-A3A4-F76E7FCBF1CE}"/>
                </a:ext>
              </a:extLst>
            </p:cNvPr>
            <p:cNvSpPr/>
            <p:nvPr/>
          </p:nvSpPr>
          <p:spPr bwMode="auto">
            <a:xfrm>
              <a:off x="7618532" y="3666322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85C1DB9-2CF8-4CC0-AAF7-447A5714BECF}"/>
                </a:ext>
              </a:extLst>
            </p:cNvPr>
            <p:cNvSpPr/>
            <p:nvPr/>
          </p:nvSpPr>
          <p:spPr bwMode="auto">
            <a:xfrm>
              <a:off x="7672014" y="3719804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2" name="图形 41" descr="试管">
              <a:extLst>
                <a:ext uri="{FF2B5EF4-FFF2-40B4-BE49-F238E27FC236}">
                  <a16:creationId xmlns:a16="http://schemas.microsoft.com/office/drawing/2014/main" id="{AEDDA1B7-B0D4-4014-BA90-648977D84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61985" y="3821120"/>
              <a:ext cx="493016" cy="493016"/>
            </a:xfrm>
            <a:prstGeom prst="rect">
              <a:avLst/>
            </a:prstGeom>
          </p:spPr>
        </p:pic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6E81FB43-BE4C-4147-9A54-2055E2BA7A3B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93FD5C1-C47A-4F00-9394-73F4EF9BDFBC}"/>
              </a:ext>
            </a:extLst>
          </p:cNvPr>
          <p:cNvSpPr txBox="1"/>
          <p:nvPr/>
        </p:nvSpPr>
        <p:spPr>
          <a:xfrm>
            <a:off x="766166" y="1472665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制定文档模板和规范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2CD4F60-1077-4D6E-8069-4113FBF09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028" y="2184363"/>
            <a:ext cx="5466667" cy="30857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74E1DF-541C-46A2-B237-9519BF00F2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8472" y="0"/>
            <a:ext cx="4387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46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ma14="http://schemas.microsoft.com/office/mac/drawingml/2011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60D3757-FA5E-420B-978B-97BD5B664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20" y="1907619"/>
            <a:ext cx="4876190" cy="2600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DA64C00-820B-4E43-BFF2-A2D3CF31C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311" y="452809"/>
            <a:ext cx="4904762" cy="5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3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4">
            <a:extLst>
              <a:ext uri="{FF2B5EF4-FFF2-40B4-BE49-F238E27FC236}">
                <a16:creationId xmlns:a16="http://schemas.microsoft.com/office/drawing/2014/main" id="{E5E2FEB5-EC6E-4AE3-A0EF-1065F1EF0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4659" y="5283520"/>
            <a:ext cx="1736918" cy="1142023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pic>
        <p:nvPicPr>
          <p:cNvPr id="40" name="图片 2">
            <a:extLst>
              <a:ext uri="{FF2B5EF4-FFF2-40B4-BE49-F238E27FC236}">
                <a16:creationId xmlns:a16="http://schemas.microsoft.com/office/drawing/2014/main" id="{437B3DAA-82F2-4AD4-9B90-DE888FCBA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34745" y="5351551"/>
            <a:ext cx="1777567" cy="118474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1058645-689E-417C-8597-D1B146A46C18}"/>
              </a:ext>
            </a:extLst>
          </p:cNvPr>
          <p:cNvSpPr/>
          <p:nvPr/>
        </p:nvSpPr>
        <p:spPr>
          <a:xfrm>
            <a:off x="1729964" y="1902711"/>
            <a:ext cx="3947964" cy="305853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93D8514-C8E9-4A1B-A044-6F612400C031}"/>
              </a:ext>
            </a:extLst>
          </p:cNvPr>
          <p:cNvSpPr txBox="1"/>
          <p:nvPr/>
        </p:nvSpPr>
        <p:spPr>
          <a:xfrm>
            <a:off x="5891907" y="2546266"/>
            <a:ext cx="4886653" cy="2063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cs typeface="+mn-ea"/>
                <a:sym typeface="+mn-lt"/>
              </a:rPr>
              <a:t>为保证每笔资金的使用透明可查，在</a:t>
            </a:r>
            <a:r>
              <a:rPr lang="en-US" altLang="zh-CN" sz="2200" dirty="0">
                <a:cs typeface="+mn-ea"/>
                <a:sym typeface="+mn-lt"/>
              </a:rPr>
              <a:t>《</a:t>
            </a:r>
            <a:r>
              <a:rPr lang="zh-CN" altLang="en-US" sz="2200" dirty="0">
                <a:cs typeface="+mn-ea"/>
                <a:sym typeface="+mn-lt"/>
              </a:rPr>
              <a:t>财务相关规定和标准</a:t>
            </a:r>
            <a:r>
              <a:rPr lang="en-US" altLang="zh-CN" sz="2200" dirty="0">
                <a:cs typeface="+mn-ea"/>
                <a:sym typeface="+mn-lt"/>
              </a:rPr>
              <a:t>V1.2》</a:t>
            </a:r>
            <a:r>
              <a:rPr lang="zh-CN" altLang="en-US" sz="2200" dirty="0">
                <a:cs typeface="+mn-ea"/>
                <a:sym typeface="+mn-lt"/>
              </a:rPr>
              <a:t>中，规定了费用申报和预算变更的详细流程，组员必须严格按流程执行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20EC3A-8F52-49D9-AE34-CB95F48D5BC5}"/>
              </a:ext>
            </a:extLst>
          </p:cNvPr>
          <p:cNvSpPr/>
          <p:nvPr/>
        </p:nvSpPr>
        <p:spPr>
          <a:xfrm>
            <a:off x="5972704" y="1711235"/>
            <a:ext cx="2031325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cs typeface="+mn-ea"/>
                <a:sym typeface="+mn-lt"/>
              </a:rPr>
              <a:t>财务流程创新</a:t>
            </a:r>
            <a:endParaRPr lang="en-US" altLang="zh-CN" sz="2400" dirty="0">
              <a:cs typeface="+mn-ea"/>
              <a:sym typeface="+mn-lt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449B41D-7FF6-4A96-A4E3-CD425A643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702153F-827F-430F-8DD5-8EF4C78E8BA8}"/>
              </a:ext>
            </a:extLst>
          </p:cNvPr>
          <p:cNvSpPr/>
          <p:nvPr/>
        </p:nvSpPr>
        <p:spPr>
          <a:xfrm>
            <a:off x="9633482" y="4303873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944B9B-F8CD-4842-986C-4F8DE0F66BD8}"/>
              </a:ext>
            </a:extLst>
          </p:cNvPr>
          <p:cNvSpPr/>
          <p:nvPr/>
        </p:nvSpPr>
        <p:spPr>
          <a:xfrm>
            <a:off x="1639903" y="5247309"/>
            <a:ext cx="8747422" cy="1401031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61EE8A1-F1C0-455F-AB50-C1A8C12F4BAC}"/>
              </a:ext>
            </a:extLst>
          </p:cNvPr>
          <p:cNvSpPr/>
          <p:nvPr/>
        </p:nvSpPr>
        <p:spPr>
          <a:xfrm>
            <a:off x="0" y="6134100"/>
            <a:ext cx="121920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4" name="图片 3">
            <a:extLst>
              <a:ext uri="{FF2B5EF4-FFF2-40B4-BE49-F238E27FC236}">
                <a16:creationId xmlns:a16="http://schemas.microsoft.com/office/drawing/2014/main" id="{1CB60E24-1800-4EE5-8473-69D7DE03A0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9826" y="1690826"/>
            <a:ext cx="4161943" cy="2773934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39FF17E3-CC64-4638-BB84-A352AC1E2281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18CC5DB-8379-49B8-8496-052D556EFE15}"/>
              </a:ext>
            </a:extLst>
          </p:cNvPr>
          <p:cNvSpPr txBox="1"/>
          <p:nvPr/>
        </p:nvSpPr>
        <p:spPr>
          <a:xfrm>
            <a:off x="1326579" y="477082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财务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EBB8C30-FCA8-41F8-AA07-9DFE3DF8B121}"/>
              </a:ext>
            </a:extLst>
          </p:cNvPr>
          <p:cNvGrpSpPr/>
          <p:nvPr/>
        </p:nvGrpSpPr>
        <p:grpSpPr>
          <a:xfrm>
            <a:off x="660401" y="406644"/>
            <a:ext cx="609356" cy="609356"/>
            <a:chOff x="7504635" y="3112377"/>
            <a:chExt cx="783759" cy="783759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B83A1A1-3309-4A8E-BD90-2A78B719470C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721EC36-0155-43C9-90AF-32F5098039A2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KSO_Shape">
              <a:extLst>
                <a:ext uri="{FF2B5EF4-FFF2-40B4-BE49-F238E27FC236}">
                  <a16:creationId xmlns:a16="http://schemas.microsoft.com/office/drawing/2014/main" id="{CB13E6DC-ED50-4F49-93C1-8829266AA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D82AE4D0-1985-4978-B9F9-F6A785488C49}"/>
              </a:ext>
            </a:extLst>
          </p:cNvPr>
          <p:cNvSpPr/>
          <p:nvPr/>
        </p:nvSpPr>
        <p:spPr>
          <a:xfrm>
            <a:off x="9625" y="-19190"/>
            <a:ext cx="12764556" cy="7051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BE4E6F7-2512-4F43-A1D4-94C50AEDB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12" y="-386390"/>
            <a:ext cx="8571563" cy="778616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3ABDEED-BE28-4323-83A5-22B35BAC7FDD}"/>
              </a:ext>
            </a:extLst>
          </p:cNvPr>
          <p:cNvSpPr txBox="1"/>
          <p:nvPr/>
        </p:nvSpPr>
        <p:spPr>
          <a:xfrm>
            <a:off x="1639903" y="796916"/>
            <a:ext cx="248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费用申报流程图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3E4618C-1FCA-4F73-B58D-0BF3585DA0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509" y="0"/>
            <a:ext cx="10731212" cy="6780881"/>
          </a:xfrm>
          <a:prstGeom prst="rect">
            <a:avLst/>
          </a:prstGeom>
        </p:spPr>
      </p:pic>
      <p:sp>
        <p:nvSpPr>
          <p:cNvPr id="21" name="图文框 20">
            <a:extLst>
              <a:ext uri="{FF2B5EF4-FFF2-40B4-BE49-F238E27FC236}">
                <a16:creationId xmlns:a16="http://schemas.microsoft.com/office/drawing/2014/main" id="{F36C2A7B-7140-493D-8EB3-FECED4EE12ED}"/>
              </a:ext>
            </a:extLst>
          </p:cNvPr>
          <p:cNvSpPr/>
          <p:nvPr/>
        </p:nvSpPr>
        <p:spPr>
          <a:xfrm>
            <a:off x="6195912" y="477082"/>
            <a:ext cx="2810161" cy="6059217"/>
          </a:xfrm>
          <a:prstGeom prst="frame">
            <a:avLst>
              <a:gd name="adj1" fmla="val 23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212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2" grpId="0"/>
      <p:bldP spid="12" grpId="1"/>
      <p:bldP spid="21" grpId="0" animBg="1"/>
      <p:bldP spid="21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C52C043E-398C-4A8C-B3D6-5BD3457687F8}"/>
              </a:ext>
            </a:extLst>
          </p:cNvPr>
          <p:cNvSpPr/>
          <p:nvPr/>
        </p:nvSpPr>
        <p:spPr>
          <a:xfrm>
            <a:off x="1590321" y="1463148"/>
            <a:ext cx="3947964" cy="305853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6429D0AE-EB09-40E0-8F49-857739594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046" y="456094"/>
            <a:ext cx="2688085" cy="638420"/>
          </a:xfrm>
          <a:prstGeom prst="rect">
            <a:avLst/>
          </a:prstGeom>
        </p:spPr>
      </p:pic>
      <p:pic>
        <p:nvPicPr>
          <p:cNvPr id="10" name="图片 4">
            <a:extLst>
              <a:ext uri="{FF2B5EF4-FFF2-40B4-BE49-F238E27FC236}">
                <a16:creationId xmlns:a16="http://schemas.microsoft.com/office/drawing/2014/main" id="{A0F73FD0-8C1D-40BC-8944-1DD7AEC33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8887" y="5360044"/>
            <a:ext cx="1736918" cy="1142023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pic>
        <p:nvPicPr>
          <p:cNvPr id="11" name="图片 3">
            <a:extLst>
              <a:ext uri="{FF2B5EF4-FFF2-40B4-BE49-F238E27FC236}">
                <a16:creationId xmlns:a16="http://schemas.microsoft.com/office/drawing/2014/main" id="{DA587687-61F5-4648-8153-2F67E6DDBE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90329" y="5427040"/>
            <a:ext cx="1752954" cy="1168343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pic>
        <p:nvPicPr>
          <p:cNvPr id="12" name="图片 2">
            <a:extLst>
              <a:ext uri="{FF2B5EF4-FFF2-40B4-BE49-F238E27FC236}">
                <a16:creationId xmlns:a16="http://schemas.microsoft.com/office/drawing/2014/main" id="{8E506871-82B7-4AA9-8AEC-5E1B458C6C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80229" y="1965509"/>
            <a:ext cx="4115771" cy="2743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628784B-3F2F-43FD-A087-E45D82237AD0}"/>
              </a:ext>
            </a:extLst>
          </p:cNvPr>
          <p:cNvSpPr/>
          <p:nvPr/>
        </p:nvSpPr>
        <p:spPr>
          <a:xfrm>
            <a:off x="2049659" y="5323764"/>
            <a:ext cx="8747422" cy="1401031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3AB9194-5103-4A58-89A1-B3188AF08C93}"/>
              </a:ext>
            </a:extLst>
          </p:cNvPr>
          <p:cNvSpPr/>
          <p:nvPr/>
        </p:nvSpPr>
        <p:spPr>
          <a:xfrm>
            <a:off x="0" y="6134100"/>
            <a:ext cx="121920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CF6201F-29E5-44CC-8503-9309462D7E2A}"/>
              </a:ext>
            </a:extLst>
          </p:cNvPr>
          <p:cNvSpPr txBox="1"/>
          <p:nvPr/>
        </p:nvSpPr>
        <p:spPr>
          <a:xfrm>
            <a:off x="6871386" y="2613363"/>
            <a:ext cx="3925695" cy="155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cs typeface="+mn-ea"/>
                <a:sym typeface="+mn-lt"/>
              </a:rPr>
              <a:t>在项目过程中，组员共提交十三份费用申请。提交均符合要求，予以通过并拨款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29F522C-5F18-4C92-896B-421342F2F745}"/>
              </a:ext>
            </a:extLst>
          </p:cNvPr>
          <p:cNvSpPr/>
          <p:nvPr/>
        </p:nvSpPr>
        <p:spPr>
          <a:xfrm>
            <a:off x="6465171" y="1799126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cs typeface="+mn-ea"/>
                <a:sym typeface="+mn-lt"/>
              </a:rPr>
              <a:t>财务执行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68CDB321-B481-48EE-ACC9-A8B0048EDC09}"/>
              </a:ext>
            </a:extLst>
          </p:cNvPr>
          <p:cNvSpPr/>
          <p:nvPr/>
        </p:nvSpPr>
        <p:spPr>
          <a:xfrm>
            <a:off x="10021174" y="4370970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98E57F7-1A84-4DA5-AA81-7D143FF77FC2}"/>
              </a:ext>
            </a:extLst>
          </p:cNvPr>
          <p:cNvSpPr/>
          <p:nvPr/>
        </p:nvSpPr>
        <p:spPr>
          <a:xfrm rot="5400000">
            <a:off x="2973162" y="-761006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DB6353-4A38-4EF2-8E39-41DD1D999F3D}"/>
              </a:ext>
            </a:extLst>
          </p:cNvPr>
          <p:cNvSpPr txBox="1"/>
          <p:nvPr/>
        </p:nvSpPr>
        <p:spPr>
          <a:xfrm>
            <a:off x="1714271" y="544179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财务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5584C06-2445-4054-BD72-BD22B1301E9A}"/>
              </a:ext>
            </a:extLst>
          </p:cNvPr>
          <p:cNvGrpSpPr/>
          <p:nvPr/>
        </p:nvGrpSpPr>
        <p:grpSpPr>
          <a:xfrm>
            <a:off x="1048093" y="473741"/>
            <a:ext cx="609356" cy="609356"/>
            <a:chOff x="7504635" y="3112377"/>
            <a:chExt cx="783759" cy="783759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563F4A06-D1E0-42FB-937C-4AA7A1FC33DF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9247CAEF-D6EE-4A29-96A0-E6E868E1E432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5" name="KSO_Shape">
              <a:extLst>
                <a:ext uri="{FF2B5EF4-FFF2-40B4-BE49-F238E27FC236}">
                  <a16:creationId xmlns:a16="http://schemas.microsoft.com/office/drawing/2014/main" id="{35D385A3-5A4C-4DAD-A686-DD737958B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A9E95E6E-61D1-4FAF-B6B4-41E5CA73AEFB}"/>
              </a:ext>
            </a:extLst>
          </p:cNvPr>
          <p:cNvSpPr/>
          <p:nvPr/>
        </p:nvSpPr>
        <p:spPr>
          <a:xfrm>
            <a:off x="41092" y="0"/>
            <a:ext cx="12764556" cy="7051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20E1238B-6BF8-4C8D-BD79-4BFBA05F6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682" y="133205"/>
            <a:ext cx="11685714" cy="6723809"/>
          </a:xfrm>
          <a:prstGeom prst="rect">
            <a:avLst/>
          </a:prstGeom>
        </p:spPr>
      </p:pic>
      <p:sp>
        <p:nvSpPr>
          <p:cNvPr id="30" name="图文框 29">
            <a:extLst>
              <a:ext uri="{FF2B5EF4-FFF2-40B4-BE49-F238E27FC236}">
                <a16:creationId xmlns:a16="http://schemas.microsoft.com/office/drawing/2014/main" id="{5EBA2AAC-828B-4ECB-91FB-6561797A3A6B}"/>
              </a:ext>
            </a:extLst>
          </p:cNvPr>
          <p:cNvSpPr/>
          <p:nvPr/>
        </p:nvSpPr>
        <p:spPr>
          <a:xfrm>
            <a:off x="169682" y="282807"/>
            <a:ext cx="1300899" cy="443059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图文框 30">
            <a:extLst>
              <a:ext uri="{FF2B5EF4-FFF2-40B4-BE49-F238E27FC236}">
                <a16:creationId xmlns:a16="http://schemas.microsoft.com/office/drawing/2014/main" id="{1ABFCB72-10A4-4DF6-8705-FA32982C1D31}"/>
              </a:ext>
            </a:extLst>
          </p:cNvPr>
          <p:cNvSpPr/>
          <p:nvPr/>
        </p:nvSpPr>
        <p:spPr>
          <a:xfrm>
            <a:off x="253144" y="652951"/>
            <a:ext cx="1641644" cy="443059"/>
          </a:xfrm>
          <a:prstGeom prst="frame">
            <a:avLst>
              <a:gd name="adj1" fmla="val 125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图文框 31">
            <a:extLst>
              <a:ext uri="{FF2B5EF4-FFF2-40B4-BE49-F238E27FC236}">
                <a16:creationId xmlns:a16="http://schemas.microsoft.com/office/drawing/2014/main" id="{E2D3EB87-189F-4847-B738-2B6FDF0F99D4}"/>
              </a:ext>
            </a:extLst>
          </p:cNvPr>
          <p:cNvSpPr/>
          <p:nvPr/>
        </p:nvSpPr>
        <p:spPr>
          <a:xfrm>
            <a:off x="4850971" y="652950"/>
            <a:ext cx="1641644" cy="443059"/>
          </a:xfrm>
          <a:prstGeom prst="frame">
            <a:avLst>
              <a:gd name="adj1" fmla="val 125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图文框 32">
            <a:extLst>
              <a:ext uri="{FF2B5EF4-FFF2-40B4-BE49-F238E27FC236}">
                <a16:creationId xmlns:a16="http://schemas.microsoft.com/office/drawing/2014/main" id="{D276D9A5-2B87-4BC5-9B5C-84D135551920}"/>
              </a:ext>
            </a:extLst>
          </p:cNvPr>
          <p:cNvSpPr/>
          <p:nvPr/>
        </p:nvSpPr>
        <p:spPr>
          <a:xfrm>
            <a:off x="253142" y="1096009"/>
            <a:ext cx="6570292" cy="740287"/>
          </a:xfrm>
          <a:prstGeom prst="frame">
            <a:avLst>
              <a:gd name="adj1" fmla="val 1179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图文框 33">
            <a:extLst>
              <a:ext uri="{FF2B5EF4-FFF2-40B4-BE49-F238E27FC236}">
                <a16:creationId xmlns:a16="http://schemas.microsoft.com/office/drawing/2014/main" id="{3E96D61A-9622-4E8E-A659-F07EB44691C6}"/>
              </a:ext>
            </a:extLst>
          </p:cNvPr>
          <p:cNvSpPr/>
          <p:nvPr/>
        </p:nvSpPr>
        <p:spPr>
          <a:xfrm>
            <a:off x="405353" y="4375147"/>
            <a:ext cx="3412503" cy="1056627"/>
          </a:xfrm>
          <a:prstGeom prst="frame">
            <a:avLst>
              <a:gd name="adj1" fmla="val 797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图文框 34">
            <a:extLst>
              <a:ext uri="{FF2B5EF4-FFF2-40B4-BE49-F238E27FC236}">
                <a16:creationId xmlns:a16="http://schemas.microsoft.com/office/drawing/2014/main" id="{4A8750EB-948D-406F-A98B-A2B642A4FF47}"/>
              </a:ext>
            </a:extLst>
          </p:cNvPr>
          <p:cNvSpPr/>
          <p:nvPr/>
        </p:nvSpPr>
        <p:spPr>
          <a:xfrm>
            <a:off x="1688970" y="5273062"/>
            <a:ext cx="5134464" cy="740288"/>
          </a:xfrm>
          <a:prstGeom prst="frame">
            <a:avLst>
              <a:gd name="adj1" fmla="val 797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图文框 35">
            <a:extLst>
              <a:ext uri="{FF2B5EF4-FFF2-40B4-BE49-F238E27FC236}">
                <a16:creationId xmlns:a16="http://schemas.microsoft.com/office/drawing/2014/main" id="{EF65C43A-4233-4767-A1BA-A4B246E38D58}"/>
              </a:ext>
            </a:extLst>
          </p:cNvPr>
          <p:cNvSpPr/>
          <p:nvPr/>
        </p:nvSpPr>
        <p:spPr>
          <a:xfrm>
            <a:off x="7437747" y="4453961"/>
            <a:ext cx="4189331" cy="740288"/>
          </a:xfrm>
          <a:prstGeom prst="frame">
            <a:avLst>
              <a:gd name="adj1" fmla="val 797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图文框 36">
            <a:extLst>
              <a:ext uri="{FF2B5EF4-FFF2-40B4-BE49-F238E27FC236}">
                <a16:creationId xmlns:a16="http://schemas.microsoft.com/office/drawing/2014/main" id="{2622147A-59E5-4A22-8E8C-650F04D5F979}"/>
              </a:ext>
            </a:extLst>
          </p:cNvPr>
          <p:cNvSpPr/>
          <p:nvPr/>
        </p:nvSpPr>
        <p:spPr>
          <a:xfrm>
            <a:off x="1688970" y="6117712"/>
            <a:ext cx="5134464" cy="740288"/>
          </a:xfrm>
          <a:prstGeom prst="frame">
            <a:avLst>
              <a:gd name="adj1" fmla="val 797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1C8F91DD-3323-43B2-9082-56C5C86EF5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572" y="1302751"/>
            <a:ext cx="3197134" cy="4252498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DE4F6038-71B7-4048-9A93-C25A18E3AE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72419" y="143285"/>
            <a:ext cx="7504762" cy="6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30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1320727" y="47086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项目概述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29CDAC3-0D4D-4E08-AFA5-65F1E2391E36}"/>
              </a:ext>
            </a:extLst>
          </p:cNvPr>
          <p:cNvGrpSpPr/>
          <p:nvPr/>
        </p:nvGrpSpPr>
        <p:grpSpPr>
          <a:xfrm>
            <a:off x="660400" y="430009"/>
            <a:ext cx="597949" cy="598691"/>
            <a:chOff x="7473473" y="880941"/>
            <a:chExt cx="782786" cy="7837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EFD0D62-CC7A-45CD-97FA-471E4A52475F}"/>
                </a:ext>
              </a:extLst>
            </p:cNvPr>
            <p:cNvSpPr/>
            <p:nvPr/>
          </p:nvSpPr>
          <p:spPr bwMode="auto">
            <a:xfrm>
              <a:off x="7473473" y="880941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AF5B81-241E-4DFF-A434-D4E29A1134B0}"/>
                </a:ext>
              </a:extLst>
            </p:cNvPr>
            <p:cNvSpPr/>
            <p:nvPr/>
          </p:nvSpPr>
          <p:spPr bwMode="auto">
            <a:xfrm>
              <a:off x="7526956" y="934423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0" name="图形 39" descr="铅笔">
              <a:extLst>
                <a:ext uri="{FF2B5EF4-FFF2-40B4-BE49-F238E27FC236}">
                  <a16:creationId xmlns:a16="http://schemas.microsoft.com/office/drawing/2014/main" id="{4835DEEE-D175-4941-AE15-3B975257F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2098" y="1040649"/>
              <a:ext cx="457199" cy="457199"/>
            </a:xfrm>
            <a:prstGeom prst="rect">
              <a:avLst/>
            </a:prstGeom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BDA7628-2162-4307-984E-2DCE6716D484}"/>
              </a:ext>
            </a:extLst>
          </p:cNvPr>
          <p:cNvGrpSpPr/>
          <p:nvPr/>
        </p:nvGrpSpPr>
        <p:grpSpPr>
          <a:xfrm>
            <a:off x="-45512" y="1543979"/>
            <a:ext cx="6022139" cy="5324412"/>
            <a:chOff x="-31791" y="3240520"/>
            <a:chExt cx="4110996" cy="3634695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D5F41DA-0F4F-4AFE-A125-20599DAABEF6}"/>
                </a:ext>
              </a:extLst>
            </p:cNvPr>
            <p:cNvGrpSpPr/>
            <p:nvPr/>
          </p:nvGrpSpPr>
          <p:grpSpPr>
            <a:xfrm>
              <a:off x="-31791" y="3246513"/>
              <a:ext cx="4110996" cy="3628702"/>
              <a:chOff x="-31791" y="3246513"/>
              <a:chExt cx="4110996" cy="3628702"/>
            </a:xfrm>
          </p:grpSpPr>
          <p:pic>
            <p:nvPicPr>
              <p:cNvPr id="6" name="图片 5" descr="图片包含 建筑物, 墙壁&#10;&#10;描述已自动生成">
                <a:extLst>
                  <a:ext uri="{FF2B5EF4-FFF2-40B4-BE49-F238E27FC236}">
                    <a16:creationId xmlns:a16="http://schemas.microsoft.com/office/drawing/2014/main" id="{D0C696E4-3480-4B99-A3B2-16B7E25E65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6634"/>
              <a:stretch/>
            </p:blipFill>
            <p:spPr>
              <a:xfrm>
                <a:off x="0" y="3246513"/>
                <a:ext cx="4079205" cy="3622709"/>
              </a:xfrm>
              <a:prstGeom prst="rect">
                <a:avLst/>
              </a:prstGeom>
            </p:spPr>
          </p:pic>
          <p:sp>
            <p:nvSpPr>
              <p:cNvPr id="22" name="矩形 白1">
                <a:extLst>
                  <a:ext uri="{FF2B5EF4-FFF2-40B4-BE49-F238E27FC236}">
                    <a16:creationId xmlns:a16="http://schemas.microsoft.com/office/drawing/2014/main" id="{D4BF9812-F6C4-4C85-853E-0561DDA90C13}"/>
                  </a:ext>
                </a:extLst>
              </p:cNvPr>
              <p:cNvSpPr/>
              <p:nvPr/>
            </p:nvSpPr>
            <p:spPr>
              <a:xfrm rot="16200000">
                <a:off x="212352" y="3008362"/>
                <a:ext cx="3622710" cy="4110995"/>
              </a:xfrm>
              <a:prstGeom prst="rect">
                <a:avLst/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FFFFFF">
                      <a:alpha val="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27" name="矩形 白1">
              <a:extLst>
                <a:ext uri="{FF2B5EF4-FFF2-40B4-BE49-F238E27FC236}">
                  <a16:creationId xmlns:a16="http://schemas.microsoft.com/office/drawing/2014/main" id="{71A8EDE8-7166-412B-AE42-44C1FFEFBCDA}"/>
                </a:ext>
              </a:extLst>
            </p:cNvPr>
            <p:cNvSpPr/>
            <p:nvPr/>
          </p:nvSpPr>
          <p:spPr>
            <a:xfrm rot="10800000">
              <a:off x="-1" y="3240520"/>
              <a:ext cx="4079204" cy="3511321"/>
            </a:xfrm>
            <a:prstGeom prst="rect">
              <a:avLst/>
            </a:prstGeom>
            <a:gradFill flip="none" rotWithShape="1">
              <a:gsLst>
                <a:gs pos="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8" name="矩形 22">
            <a:extLst>
              <a:ext uri="{FF2B5EF4-FFF2-40B4-BE49-F238E27FC236}">
                <a16:creationId xmlns:a16="http://schemas.microsoft.com/office/drawing/2014/main" id="{E4CF2B1F-C15F-4F7E-9722-EA83950EFBD9}"/>
              </a:ext>
            </a:extLst>
          </p:cNvPr>
          <p:cNvSpPr/>
          <p:nvPr/>
        </p:nvSpPr>
        <p:spPr>
          <a:xfrm rot="16200000">
            <a:off x="5043971" y="5408300"/>
            <a:ext cx="584774" cy="680217"/>
          </a:xfrm>
          <a:custGeom>
            <a:avLst/>
            <a:gdLst>
              <a:gd name="connsiteX0" fmla="*/ 0 w 2351405"/>
              <a:gd name="connsiteY0" fmla="*/ 0 h 1821659"/>
              <a:gd name="connsiteX1" fmla="*/ 2351405 w 2351405"/>
              <a:gd name="connsiteY1" fmla="*/ 0 h 1821659"/>
              <a:gd name="connsiteX2" fmla="*/ 2351405 w 2351405"/>
              <a:gd name="connsiteY2" fmla="*/ 1821659 h 1821659"/>
              <a:gd name="connsiteX3" fmla="*/ 0 w 2351405"/>
              <a:gd name="connsiteY3" fmla="*/ 1821659 h 1821659"/>
              <a:gd name="connsiteX4" fmla="*/ 0 w 2351405"/>
              <a:gd name="connsiteY4" fmla="*/ 0 h 1821659"/>
              <a:gd name="connsiteX0" fmla="*/ 0 w 2351405"/>
              <a:gd name="connsiteY0" fmla="*/ 0 h 1821659"/>
              <a:gd name="connsiteX1" fmla="*/ 2351405 w 2351405"/>
              <a:gd name="connsiteY1" fmla="*/ 0 h 1821659"/>
              <a:gd name="connsiteX2" fmla="*/ 2351405 w 2351405"/>
              <a:gd name="connsiteY2" fmla="*/ 1821659 h 1821659"/>
              <a:gd name="connsiteX3" fmla="*/ 0 w 2351405"/>
              <a:gd name="connsiteY3" fmla="*/ 1821659 h 1821659"/>
              <a:gd name="connsiteX4" fmla="*/ 0 w 2351405"/>
              <a:gd name="connsiteY4" fmla="*/ 0 h 1821659"/>
              <a:gd name="connsiteX0" fmla="*/ 2351405 w 2442845"/>
              <a:gd name="connsiteY0" fmla="*/ 1821659 h 1913099"/>
              <a:gd name="connsiteX1" fmla="*/ 0 w 2442845"/>
              <a:gd name="connsiteY1" fmla="*/ 1821659 h 1913099"/>
              <a:gd name="connsiteX2" fmla="*/ 0 w 2442845"/>
              <a:gd name="connsiteY2" fmla="*/ 0 h 1913099"/>
              <a:gd name="connsiteX3" fmla="*/ 2351405 w 2442845"/>
              <a:gd name="connsiteY3" fmla="*/ 0 h 1913099"/>
              <a:gd name="connsiteX4" fmla="*/ 2442845 w 2442845"/>
              <a:gd name="connsiteY4" fmla="*/ 1913099 h 1913099"/>
              <a:gd name="connsiteX0" fmla="*/ 2351405 w 2359717"/>
              <a:gd name="connsiteY0" fmla="*/ 182165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990196 w 2359717"/>
              <a:gd name="connsiteY0" fmla="*/ 1811268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957987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156262 h 1821659"/>
              <a:gd name="connsiteX0" fmla="*/ 19921 w 2359717"/>
              <a:gd name="connsiteY0" fmla="*/ 1811267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156262 h 1821659"/>
              <a:gd name="connsiteX0" fmla="*/ 19921 w 2437086"/>
              <a:gd name="connsiteY0" fmla="*/ 1811267 h 1821659"/>
              <a:gd name="connsiteX1" fmla="*/ 0 w 2437086"/>
              <a:gd name="connsiteY1" fmla="*/ 1821659 h 1821659"/>
              <a:gd name="connsiteX2" fmla="*/ 0 w 2437086"/>
              <a:gd name="connsiteY2" fmla="*/ 0 h 1821659"/>
              <a:gd name="connsiteX3" fmla="*/ 2351405 w 2437086"/>
              <a:gd name="connsiteY3" fmla="*/ 0 h 1821659"/>
              <a:gd name="connsiteX4" fmla="*/ 2437086 w 2437086"/>
              <a:gd name="connsiteY4" fmla="*/ 578224 h 1821659"/>
              <a:gd name="connsiteX0" fmla="*/ 19921 w 2351404"/>
              <a:gd name="connsiteY0" fmla="*/ 1811267 h 1821659"/>
              <a:gd name="connsiteX1" fmla="*/ 0 w 2351404"/>
              <a:gd name="connsiteY1" fmla="*/ 1821659 h 1821659"/>
              <a:gd name="connsiteX2" fmla="*/ 0 w 2351404"/>
              <a:gd name="connsiteY2" fmla="*/ 0 h 1821659"/>
              <a:gd name="connsiteX3" fmla="*/ 2351405 w 2351404"/>
              <a:gd name="connsiteY3" fmla="*/ 0 h 1821659"/>
              <a:gd name="connsiteX0" fmla="*/ 19921 w 2351404"/>
              <a:gd name="connsiteY0" fmla="*/ 1811267 h 1811267"/>
              <a:gd name="connsiteX1" fmla="*/ 0 w 2351404"/>
              <a:gd name="connsiteY1" fmla="*/ 0 h 1811267"/>
              <a:gd name="connsiteX2" fmla="*/ 2351405 w 2351404"/>
              <a:gd name="connsiteY2" fmla="*/ 0 h 1811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1404" h="1811267">
                <a:moveTo>
                  <a:pt x="19921" y="1811267"/>
                </a:moveTo>
                <a:lnTo>
                  <a:pt x="0" y="0"/>
                </a:lnTo>
                <a:lnTo>
                  <a:pt x="2351405" y="0"/>
                </a:lnTo>
              </a:path>
            </a:pathLst>
          </a:cu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9" name="矩形 22">
            <a:extLst>
              <a:ext uri="{FF2B5EF4-FFF2-40B4-BE49-F238E27FC236}">
                <a16:creationId xmlns:a16="http://schemas.microsoft.com/office/drawing/2014/main" id="{E72CCC02-9F74-40E6-BE18-F2490CD117D7}"/>
              </a:ext>
            </a:extLst>
          </p:cNvPr>
          <p:cNvSpPr/>
          <p:nvPr/>
        </p:nvSpPr>
        <p:spPr>
          <a:xfrm rot="5400000">
            <a:off x="10649289" y="1022156"/>
            <a:ext cx="680218" cy="584776"/>
          </a:xfrm>
          <a:custGeom>
            <a:avLst/>
            <a:gdLst>
              <a:gd name="connsiteX0" fmla="*/ 0 w 2351405"/>
              <a:gd name="connsiteY0" fmla="*/ 0 h 1821659"/>
              <a:gd name="connsiteX1" fmla="*/ 2351405 w 2351405"/>
              <a:gd name="connsiteY1" fmla="*/ 0 h 1821659"/>
              <a:gd name="connsiteX2" fmla="*/ 2351405 w 2351405"/>
              <a:gd name="connsiteY2" fmla="*/ 1821659 h 1821659"/>
              <a:gd name="connsiteX3" fmla="*/ 0 w 2351405"/>
              <a:gd name="connsiteY3" fmla="*/ 1821659 h 1821659"/>
              <a:gd name="connsiteX4" fmla="*/ 0 w 2351405"/>
              <a:gd name="connsiteY4" fmla="*/ 0 h 1821659"/>
              <a:gd name="connsiteX0" fmla="*/ 0 w 2351405"/>
              <a:gd name="connsiteY0" fmla="*/ 0 h 1821659"/>
              <a:gd name="connsiteX1" fmla="*/ 2351405 w 2351405"/>
              <a:gd name="connsiteY1" fmla="*/ 0 h 1821659"/>
              <a:gd name="connsiteX2" fmla="*/ 2351405 w 2351405"/>
              <a:gd name="connsiteY2" fmla="*/ 1821659 h 1821659"/>
              <a:gd name="connsiteX3" fmla="*/ 0 w 2351405"/>
              <a:gd name="connsiteY3" fmla="*/ 1821659 h 1821659"/>
              <a:gd name="connsiteX4" fmla="*/ 0 w 2351405"/>
              <a:gd name="connsiteY4" fmla="*/ 0 h 1821659"/>
              <a:gd name="connsiteX0" fmla="*/ 2351405 w 2442845"/>
              <a:gd name="connsiteY0" fmla="*/ 1821659 h 1913099"/>
              <a:gd name="connsiteX1" fmla="*/ 0 w 2442845"/>
              <a:gd name="connsiteY1" fmla="*/ 1821659 h 1913099"/>
              <a:gd name="connsiteX2" fmla="*/ 0 w 2442845"/>
              <a:gd name="connsiteY2" fmla="*/ 0 h 1913099"/>
              <a:gd name="connsiteX3" fmla="*/ 2351405 w 2442845"/>
              <a:gd name="connsiteY3" fmla="*/ 0 h 1913099"/>
              <a:gd name="connsiteX4" fmla="*/ 2442845 w 2442845"/>
              <a:gd name="connsiteY4" fmla="*/ 1913099 h 1913099"/>
              <a:gd name="connsiteX0" fmla="*/ 2351405 w 2359717"/>
              <a:gd name="connsiteY0" fmla="*/ 182165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990196 w 2359717"/>
              <a:gd name="connsiteY0" fmla="*/ 1811268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697362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957987 h 1821659"/>
              <a:gd name="connsiteX0" fmla="*/ 484128 w 2359717"/>
              <a:gd name="connsiteY0" fmla="*/ 1811269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156262 h 1821659"/>
              <a:gd name="connsiteX0" fmla="*/ 19921 w 2359717"/>
              <a:gd name="connsiteY0" fmla="*/ 1811267 h 1821659"/>
              <a:gd name="connsiteX1" fmla="*/ 0 w 2359717"/>
              <a:gd name="connsiteY1" fmla="*/ 1821659 h 1821659"/>
              <a:gd name="connsiteX2" fmla="*/ 0 w 2359717"/>
              <a:gd name="connsiteY2" fmla="*/ 0 h 1821659"/>
              <a:gd name="connsiteX3" fmla="*/ 2351405 w 2359717"/>
              <a:gd name="connsiteY3" fmla="*/ 0 h 1821659"/>
              <a:gd name="connsiteX4" fmla="*/ 2359717 w 2359717"/>
              <a:gd name="connsiteY4" fmla="*/ 156262 h 1821659"/>
              <a:gd name="connsiteX0" fmla="*/ 19921 w 2437086"/>
              <a:gd name="connsiteY0" fmla="*/ 1811267 h 1821659"/>
              <a:gd name="connsiteX1" fmla="*/ 0 w 2437086"/>
              <a:gd name="connsiteY1" fmla="*/ 1821659 h 1821659"/>
              <a:gd name="connsiteX2" fmla="*/ 0 w 2437086"/>
              <a:gd name="connsiteY2" fmla="*/ 0 h 1821659"/>
              <a:gd name="connsiteX3" fmla="*/ 2351405 w 2437086"/>
              <a:gd name="connsiteY3" fmla="*/ 0 h 1821659"/>
              <a:gd name="connsiteX4" fmla="*/ 2437086 w 2437086"/>
              <a:gd name="connsiteY4" fmla="*/ 578224 h 1821659"/>
              <a:gd name="connsiteX0" fmla="*/ 19921 w 2351404"/>
              <a:gd name="connsiteY0" fmla="*/ 1811267 h 1821659"/>
              <a:gd name="connsiteX1" fmla="*/ 0 w 2351404"/>
              <a:gd name="connsiteY1" fmla="*/ 1821659 h 1821659"/>
              <a:gd name="connsiteX2" fmla="*/ 0 w 2351404"/>
              <a:gd name="connsiteY2" fmla="*/ 0 h 1821659"/>
              <a:gd name="connsiteX3" fmla="*/ 2351405 w 2351404"/>
              <a:gd name="connsiteY3" fmla="*/ 0 h 1821659"/>
              <a:gd name="connsiteX0" fmla="*/ 19921 w 2351404"/>
              <a:gd name="connsiteY0" fmla="*/ 1811267 h 1811267"/>
              <a:gd name="connsiteX1" fmla="*/ 0 w 2351404"/>
              <a:gd name="connsiteY1" fmla="*/ 0 h 1811267"/>
              <a:gd name="connsiteX2" fmla="*/ 2351405 w 2351404"/>
              <a:gd name="connsiteY2" fmla="*/ 0 h 1811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1404" h="1811267">
                <a:moveTo>
                  <a:pt x="19921" y="1811267"/>
                </a:moveTo>
                <a:lnTo>
                  <a:pt x="0" y="0"/>
                </a:lnTo>
                <a:lnTo>
                  <a:pt x="2351405" y="0"/>
                </a:lnTo>
              </a:path>
            </a:pathLst>
          </a:cu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6FDE340-613C-4B6F-AD56-C2CCF93CEA42}"/>
              </a:ext>
            </a:extLst>
          </p:cNvPr>
          <p:cNvSpPr/>
          <p:nvPr/>
        </p:nvSpPr>
        <p:spPr>
          <a:xfrm>
            <a:off x="5358174" y="1069878"/>
            <a:ext cx="20826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spc="500" dirty="0">
                <a:cs typeface="+mn-ea"/>
                <a:sym typeface="+mn-lt"/>
              </a:rPr>
              <a:t>项目背景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2C9D56A-F5F2-4CD7-B7B2-41450198D326}"/>
              </a:ext>
            </a:extLst>
          </p:cNvPr>
          <p:cNvSpPr/>
          <p:nvPr/>
        </p:nvSpPr>
        <p:spPr>
          <a:xfrm>
            <a:off x="5358174" y="1752354"/>
            <a:ext cx="189218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6B16C06-91CF-4BC3-8E9D-C9F5EB21C8F1}"/>
              </a:ext>
            </a:extLst>
          </p:cNvPr>
          <p:cNvSpPr/>
          <p:nvPr/>
        </p:nvSpPr>
        <p:spPr>
          <a:xfrm>
            <a:off x="5503655" y="1987212"/>
            <a:ext cx="5667107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cs typeface="+mn-ea"/>
                <a:sym typeface="+mn-lt"/>
              </a:rPr>
              <a:t>高校科研实验室网站的</a:t>
            </a:r>
            <a:r>
              <a:rPr lang="zh-CN" altLang="en-US" sz="2000" dirty="0"/>
              <a:t>目标客户为高校科研实验室内的教师和学生，主要目的是对外宣传实验室，扩大实验室影响力，并便于实验室的内部管理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B2E3DC0-1F0C-4837-8F4A-AFC2996772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5598868"/>
            <a:ext cx="2688085" cy="63842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D815F07-E2E5-4F11-B57D-5E765C578AAA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1035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95CE7B31-2F17-4126-A705-8697CCA99E22}"/>
              </a:ext>
            </a:extLst>
          </p:cNvPr>
          <p:cNvSpPr/>
          <p:nvPr/>
        </p:nvSpPr>
        <p:spPr>
          <a:xfrm>
            <a:off x="1788345" y="1809977"/>
            <a:ext cx="3947964" cy="305853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5F11D472-BDE4-4B0B-B7A3-6467AAF94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pic>
        <p:nvPicPr>
          <p:cNvPr id="11" name="图片 4">
            <a:extLst>
              <a:ext uri="{FF2B5EF4-FFF2-40B4-BE49-F238E27FC236}">
                <a16:creationId xmlns:a16="http://schemas.microsoft.com/office/drawing/2014/main" id="{CD6BA8E3-9B8A-4A99-AE0F-37BEB1A037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8126" y="1609673"/>
            <a:ext cx="4207645" cy="27665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图片 3">
            <a:extLst>
              <a:ext uri="{FF2B5EF4-FFF2-40B4-BE49-F238E27FC236}">
                <a16:creationId xmlns:a16="http://schemas.microsoft.com/office/drawing/2014/main" id="{7AFF28D6-F3F8-486B-8A45-0BD754A4C1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2637" y="5359322"/>
            <a:ext cx="1752954" cy="1168343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pic>
        <p:nvPicPr>
          <p:cNvPr id="13" name="图片 2">
            <a:extLst>
              <a:ext uri="{FF2B5EF4-FFF2-40B4-BE49-F238E27FC236}">
                <a16:creationId xmlns:a16="http://schemas.microsoft.com/office/drawing/2014/main" id="{C2A1F0A2-68AC-4ADF-9113-AC11B68AF4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34745" y="5351551"/>
            <a:ext cx="1777567" cy="1184748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A2FF7F1-5AB5-41B3-9DF3-84839B431354}"/>
              </a:ext>
            </a:extLst>
          </p:cNvPr>
          <p:cNvSpPr/>
          <p:nvPr/>
        </p:nvSpPr>
        <p:spPr>
          <a:xfrm>
            <a:off x="1722289" y="5349693"/>
            <a:ext cx="8747422" cy="1401031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94EE9AD-A46A-40E4-BA0D-45BE0C506FE9}"/>
              </a:ext>
            </a:extLst>
          </p:cNvPr>
          <p:cNvSpPr/>
          <p:nvPr/>
        </p:nvSpPr>
        <p:spPr>
          <a:xfrm>
            <a:off x="0" y="6153091"/>
            <a:ext cx="12192000" cy="7242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288ED42-6C7C-47E2-9B54-23DD094E63BF}"/>
              </a:ext>
            </a:extLst>
          </p:cNvPr>
          <p:cNvSpPr txBox="1"/>
          <p:nvPr/>
        </p:nvSpPr>
        <p:spPr>
          <a:xfrm>
            <a:off x="6564429" y="2546266"/>
            <a:ext cx="3844960" cy="2063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+mn-ea"/>
                <a:cs typeface="+mn-ea"/>
                <a:sym typeface="+mn-lt"/>
              </a:rPr>
              <a:t>在决算过程中，我们不仅统计了数据，还对数据表现的结果进行了分析，以便日后项目中取长补短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8982251-74FE-4C24-873B-2022540E6C68}"/>
              </a:ext>
            </a:extLst>
          </p:cNvPr>
          <p:cNvSpPr/>
          <p:nvPr/>
        </p:nvSpPr>
        <p:spPr>
          <a:xfrm>
            <a:off x="6077479" y="1732029"/>
            <a:ext cx="2954655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cs typeface="+mn-ea"/>
                <a:sym typeface="+mn-lt"/>
              </a:rPr>
              <a:t>财务决算及分析总结</a:t>
            </a: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ECF9CBC2-2CDC-4EF9-9118-05219D4D4D27}"/>
              </a:ext>
            </a:extLst>
          </p:cNvPr>
          <p:cNvSpPr/>
          <p:nvPr/>
        </p:nvSpPr>
        <p:spPr>
          <a:xfrm>
            <a:off x="9633482" y="4303873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2DAB831-6359-462E-8271-0D6470519C8C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8616EBC-EAF3-4796-BCE0-44E0BCC3A042}"/>
              </a:ext>
            </a:extLst>
          </p:cNvPr>
          <p:cNvSpPr txBox="1"/>
          <p:nvPr/>
        </p:nvSpPr>
        <p:spPr>
          <a:xfrm>
            <a:off x="1326579" y="477082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财务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0678739-0FF5-416C-8EA5-2FAC571BCF7C}"/>
              </a:ext>
            </a:extLst>
          </p:cNvPr>
          <p:cNvGrpSpPr/>
          <p:nvPr/>
        </p:nvGrpSpPr>
        <p:grpSpPr>
          <a:xfrm>
            <a:off x="660401" y="406644"/>
            <a:ext cx="609356" cy="609356"/>
            <a:chOff x="7504635" y="3112377"/>
            <a:chExt cx="783759" cy="783759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F81E8F7E-DA45-46F0-A45D-F26C3B122155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7925893-DE71-4626-B2DD-9ACEDBFC5446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6" name="KSO_Shape">
              <a:extLst>
                <a:ext uri="{FF2B5EF4-FFF2-40B4-BE49-F238E27FC236}">
                  <a16:creationId xmlns:a16="http://schemas.microsoft.com/office/drawing/2014/main" id="{8ABD8CD4-90C9-4398-8A84-6675D1D94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538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9EB4831-B272-4B6E-B423-39DE70F0C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8" y="62402"/>
            <a:ext cx="10943924" cy="6733195"/>
          </a:xfrm>
          <a:prstGeom prst="rect">
            <a:avLst/>
          </a:prstGeom>
        </p:spPr>
      </p:pic>
      <p:sp>
        <p:nvSpPr>
          <p:cNvPr id="4" name="图文框 3">
            <a:extLst>
              <a:ext uri="{FF2B5EF4-FFF2-40B4-BE49-F238E27FC236}">
                <a16:creationId xmlns:a16="http://schemas.microsoft.com/office/drawing/2014/main" id="{CD49B744-DA36-4C14-870E-27DEBF65ED5D}"/>
              </a:ext>
            </a:extLst>
          </p:cNvPr>
          <p:cNvSpPr/>
          <p:nvPr/>
        </p:nvSpPr>
        <p:spPr>
          <a:xfrm>
            <a:off x="5188018" y="346509"/>
            <a:ext cx="2271562" cy="6511491"/>
          </a:xfrm>
          <a:prstGeom prst="frame">
            <a:avLst>
              <a:gd name="adj1" fmla="val 300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543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FF8E6F8-F7C7-48FF-9DA4-EACB849AEF91}"/>
              </a:ext>
            </a:extLst>
          </p:cNvPr>
          <p:cNvSpPr txBox="1"/>
          <p:nvPr/>
        </p:nvSpPr>
        <p:spPr>
          <a:xfrm>
            <a:off x="442763" y="500514"/>
            <a:ext cx="4417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经济决策工具</a:t>
            </a:r>
            <a:r>
              <a:rPr lang="en-US" altLang="zh-CN" sz="2400" dirty="0"/>
              <a:t>——</a:t>
            </a:r>
            <a:r>
              <a:rPr lang="en-US" altLang="zh-CN" sz="2400" dirty="0" err="1"/>
              <a:t>SPSS&amp;Excel</a:t>
            </a:r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560403-F9B0-428C-A6D2-295261009B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1009" y="1503563"/>
            <a:ext cx="5274310" cy="42551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A89E687-E212-4C84-A7B0-E25D0219AD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503563"/>
            <a:ext cx="5274310" cy="41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44268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FF8E6F8-F7C7-48FF-9DA4-EACB849AEF91}"/>
              </a:ext>
            </a:extLst>
          </p:cNvPr>
          <p:cNvSpPr txBox="1"/>
          <p:nvPr/>
        </p:nvSpPr>
        <p:spPr>
          <a:xfrm>
            <a:off x="442763" y="500514"/>
            <a:ext cx="4508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经济决策工具</a:t>
            </a:r>
            <a:r>
              <a:rPr lang="en-US" altLang="zh-CN" sz="2400" dirty="0"/>
              <a:t>—— </a:t>
            </a:r>
            <a:r>
              <a:rPr lang="en-US" altLang="zh-CN" sz="2400" dirty="0" err="1"/>
              <a:t>SPSS&amp;Excel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22C6F9-85DB-4E1E-8504-207CB3FC17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02836" y="1357028"/>
            <a:ext cx="7686057" cy="439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98096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95CE7B31-2F17-4126-A705-8697CCA99E22}"/>
              </a:ext>
            </a:extLst>
          </p:cNvPr>
          <p:cNvSpPr/>
          <p:nvPr/>
        </p:nvSpPr>
        <p:spPr>
          <a:xfrm>
            <a:off x="1788345" y="1809977"/>
            <a:ext cx="3947964" cy="305853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5F11D472-BDE4-4B0B-B7A3-6467AAF94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pic>
        <p:nvPicPr>
          <p:cNvPr id="11" name="图片 4">
            <a:extLst>
              <a:ext uri="{FF2B5EF4-FFF2-40B4-BE49-F238E27FC236}">
                <a16:creationId xmlns:a16="http://schemas.microsoft.com/office/drawing/2014/main" id="{CD6BA8E3-9B8A-4A99-AE0F-37BEB1A037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8126" y="1609673"/>
            <a:ext cx="4207645" cy="27665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图片 3">
            <a:extLst>
              <a:ext uri="{FF2B5EF4-FFF2-40B4-BE49-F238E27FC236}">
                <a16:creationId xmlns:a16="http://schemas.microsoft.com/office/drawing/2014/main" id="{7AFF28D6-F3F8-486B-8A45-0BD754A4C1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2637" y="5359322"/>
            <a:ext cx="1752954" cy="1168343"/>
          </a:xfrm>
          <a:prstGeom prst="rect">
            <a:avLst/>
          </a:prstGeom>
          <a:ln>
            <a:noFill/>
          </a:ln>
          <a:effectLst/>
          <a:scene3d>
            <a:camera prst="isometricTopUp">
              <a:rot lat="0" lon="0" rev="0"/>
            </a:camera>
            <a:lightRig rig="threePt" dir="t"/>
          </a:scene3d>
        </p:spPr>
      </p:pic>
      <p:pic>
        <p:nvPicPr>
          <p:cNvPr id="13" name="图片 2">
            <a:extLst>
              <a:ext uri="{FF2B5EF4-FFF2-40B4-BE49-F238E27FC236}">
                <a16:creationId xmlns:a16="http://schemas.microsoft.com/office/drawing/2014/main" id="{C2A1F0A2-68AC-4ADF-9113-AC11B68AF4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34745" y="5351551"/>
            <a:ext cx="1777567" cy="1184748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A2FF7F1-5AB5-41B3-9DF3-84839B431354}"/>
              </a:ext>
            </a:extLst>
          </p:cNvPr>
          <p:cNvSpPr/>
          <p:nvPr/>
        </p:nvSpPr>
        <p:spPr>
          <a:xfrm>
            <a:off x="1722289" y="5349693"/>
            <a:ext cx="8747422" cy="1401031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94EE9AD-A46A-40E4-BA0D-45BE0C506FE9}"/>
              </a:ext>
            </a:extLst>
          </p:cNvPr>
          <p:cNvSpPr/>
          <p:nvPr/>
        </p:nvSpPr>
        <p:spPr>
          <a:xfrm>
            <a:off x="0" y="6153091"/>
            <a:ext cx="12192000" cy="7242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288ED42-6C7C-47E2-9B54-23DD094E63BF}"/>
              </a:ext>
            </a:extLst>
          </p:cNvPr>
          <p:cNvSpPr txBox="1"/>
          <p:nvPr/>
        </p:nvSpPr>
        <p:spPr>
          <a:xfrm>
            <a:off x="5979114" y="1680703"/>
            <a:ext cx="4676052" cy="3079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+mn-ea"/>
                <a:cs typeface="+mn-ea"/>
                <a:sym typeface="+mn-lt"/>
              </a:rPr>
              <a:t>本次项目中实际支出大部分符合预算要求，少部分条目稍微超出预算，但也从同类进行了调配。总体支出小于预算</a:t>
            </a:r>
            <a:endParaRPr lang="en-US" altLang="zh-CN" sz="2200" dirty="0">
              <a:latin typeface="+mn-ea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+mn-ea"/>
                <a:cs typeface="+mn-ea"/>
                <a:sym typeface="+mn-lt"/>
              </a:rPr>
              <a:t>本次项目资金投入主要在前期的场地费，硬软件购置费</a:t>
            </a: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ECF9CBC2-2CDC-4EF9-9118-05219D4D4D27}"/>
              </a:ext>
            </a:extLst>
          </p:cNvPr>
          <p:cNvSpPr/>
          <p:nvPr/>
        </p:nvSpPr>
        <p:spPr>
          <a:xfrm>
            <a:off x="9633482" y="4303873"/>
            <a:ext cx="1145078" cy="657369"/>
          </a:xfrm>
          <a:custGeom>
            <a:avLst/>
            <a:gdLst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0 w 1049482"/>
              <a:gd name="connsiteY4" fmla="*/ 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914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91440 w 1049482"/>
              <a:gd name="connsiteY4" fmla="*/ 268085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0 w 1049482"/>
              <a:gd name="connsiteY0" fmla="*/ 0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31173 h 698933"/>
              <a:gd name="connsiteX1" fmla="*/ 1049482 w 1049482"/>
              <a:gd name="connsiteY1" fmla="*/ 0 h 698933"/>
              <a:gd name="connsiteX2" fmla="*/ 1049482 w 1049482"/>
              <a:gd name="connsiteY2" fmla="*/ 698933 h 698933"/>
              <a:gd name="connsiteX3" fmla="*/ 0 w 1049482"/>
              <a:gd name="connsiteY3" fmla="*/ 698933 h 698933"/>
              <a:gd name="connsiteX4" fmla="*/ 8313 w 1049482"/>
              <a:gd name="connsiteY4" fmla="*/ 662940 h 698933"/>
              <a:gd name="connsiteX0" fmla="*/ 1039091 w 1049482"/>
              <a:gd name="connsiteY0" fmla="*/ 0 h 667760"/>
              <a:gd name="connsiteX1" fmla="*/ 1049482 w 1049482"/>
              <a:gd name="connsiteY1" fmla="*/ 72736 h 667760"/>
              <a:gd name="connsiteX2" fmla="*/ 1049482 w 1049482"/>
              <a:gd name="connsiteY2" fmla="*/ 667760 h 667760"/>
              <a:gd name="connsiteX3" fmla="*/ 0 w 1049482"/>
              <a:gd name="connsiteY3" fmla="*/ 667760 h 667760"/>
              <a:gd name="connsiteX4" fmla="*/ 8313 w 1049482"/>
              <a:gd name="connsiteY4" fmla="*/ 631767 h 667760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21376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57369"/>
              <a:gd name="connsiteX1" fmla="*/ 1049482 w 1049482"/>
              <a:gd name="connsiteY1" fmla="*/ 62345 h 657369"/>
              <a:gd name="connsiteX2" fmla="*/ 1049482 w 1049482"/>
              <a:gd name="connsiteY2" fmla="*/ 657369 h 657369"/>
              <a:gd name="connsiteX3" fmla="*/ 0 w 1049482"/>
              <a:gd name="connsiteY3" fmla="*/ 657369 h 657369"/>
              <a:gd name="connsiteX4" fmla="*/ 8313 w 1049482"/>
              <a:gd name="connsiteY4" fmla="*/ 652549 h 657369"/>
              <a:gd name="connsiteX0" fmla="*/ 1049482 w 1049482"/>
              <a:gd name="connsiteY0" fmla="*/ 0 h 662940"/>
              <a:gd name="connsiteX1" fmla="*/ 1049482 w 1049482"/>
              <a:gd name="connsiteY1" fmla="*/ 62345 h 662940"/>
              <a:gd name="connsiteX2" fmla="*/ 1049482 w 1049482"/>
              <a:gd name="connsiteY2" fmla="*/ 657369 h 662940"/>
              <a:gd name="connsiteX3" fmla="*/ 0 w 1049482"/>
              <a:gd name="connsiteY3" fmla="*/ 657369 h 662940"/>
              <a:gd name="connsiteX4" fmla="*/ 216131 w 1049482"/>
              <a:gd name="connsiteY4" fmla="*/ 662940 h 662940"/>
              <a:gd name="connsiteX0" fmla="*/ 841664 w 841664"/>
              <a:gd name="connsiteY0" fmla="*/ 0 h 667760"/>
              <a:gd name="connsiteX1" fmla="*/ 841664 w 841664"/>
              <a:gd name="connsiteY1" fmla="*/ 62345 h 667760"/>
              <a:gd name="connsiteX2" fmla="*/ 841664 w 841664"/>
              <a:gd name="connsiteY2" fmla="*/ 657369 h 667760"/>
              <a:gd name="connsiteX3" fmla="*/ 0 w 841664"/>
              <a:gd name="connsiteY3" fmla="*/ 667760 h 667760"/>
              <a:gd name="connsiteX4" fmla="*/ 8313 w 841664"/>
              <a:gd name="connsiteY4" fmla="*/ 662940 h 667760"/>
              <a:gd name="connsiteX0" fmla="*/ 843741 w 843741"/>
              <a:gd name="connsiteY0" fmla="*/ 0 h 667760"/>
              <a:gd name="connsiteX1" fmla="*/ 843741 w 843741"/>
              <a:gd name="connsiteY1" fmla="*/ 62345 h 667760"/>
              <a:gd name="connsiteX2" fmla="*/ 843741 w 843741"/>
              <a:gd name="connsiteY2" fmla="*/ 657369 h 667760"/>
              <a:gd name="connsiteX3" fmla="*/ 2077 w 843741"/>
              <a:gd name="connsiteY3" fmla="*/ 667760 h 667760"/>
              <a:gd name="connsiteX4" fmla="*/ 0 w 843741"/>
              <a:gd name="connsiteY4" fmla="*/ 600594 h 667760"/>
              <a:gd name="connsiteX0" fmla="*/ 841673 w 841673"/>
              <a:gd name="connsiteY0" fmla="*/ 0 h 667760"/>
              <a:gd name="connsiteX1" fmla="*/ 841673 w 841673"/>
              <a:gd name="connsiteY1" fmla="*/ 62345 h 667760"/>
              <a:gd name="connsiteX2" fmla="*/ 841673 w 841673"/>
              <a:gd name="connsiteY2" fmla="*/ 657369 h 667760"/>
              <a:gd name="connsiteX3" fmla="*/ 9 w 841673"/>
              <a:gd name="connsiteY3" fmla="*/ 667760 h 667760"/>
              <a:gd name="connsiteX4" fmla="*/ 39496 w 841673"/>
              <a:gd name="connsiteY4" fmla="*/ 652549 h 667760"/>
              <a:gd name="connsiteX0" fmla="*/ 841666 w 841666"/>
              <a:gd name="connsiteY0" fmla="*/ 0 h 667760"/>
              <a:gd name="connsiteX1" fmla="*/ 841666 w 841666"/>
              <a:gd name="connsiteY1" fmla="*/ 62345 h 667760"/>
              <a:gd name="connsiteX2" fmla="*/ 841666 w 841666"/>
              <a:gd name="connsiteY2" fmla="*/ 657369 h 667760"/>
              <a:gd name="connsiteX3" fmla="*/ 2 w 841666"/>
              <a:gd name="connsiteY3" fmla="*/ 667760 h 667760"/>
              <a:gd name="connsiteX4" fmla="*/ 288870 w 841666"/>
              <a:gd name="connsiteY4" fmla="*/ 642159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67760"/>
              <a:gd name="connsiteX1" fmla="*/ 1155469 w 1155469"/>
              <a:gd name="connsiteY1" fmla="*/ 62345 h 667760"/>
              <a:gd name="connsiteX2" fmla="*/ 1155469 w 1155469"/>
              <a:gd name="connsiteY2" fmla="*/ 657369 h 667760"/>
              <a:gd name="connsiteX3" fmla="*/ 313805 w 1155469"/>
              <a:gd name="connsiteY3" fmla="*/ 667760 h 667760"/>
              <a:gd name="connsiteX4" fmla="*/ 0 w 1155469"/>
              <a:gd name="connsiteY4" fmla="*/ 621377 h 667760"/>
              <a:gd name="connsiteX0" fmla="*/ 1155469 w 1155469"/>
              <a:gd name="connsiteY0" fmla="*/ 0 h 657369"/>
              <a:gd name="connsiteX1" fmla="*/ 1155469 w 1155469"/>
              <a:gd name="connsiteY1" fmla="*/ 62345 h 657369"/>
              <a:gd name="connsiteX2" fmla="*/ 1155469 w 1155469"/>
              <a:gd name="connsiteY2" fmla="*/ 657369 h 657369"/>
              <a:gd name="connsiteX3" fmla="*/ 0 w 1155469"/>
              <a:gd name="connsiteY3" fmla="*/ 621377 h 657369"/>
              <a:gd name="connsiteX0" fmla="*/ 1145078 w 1145078"/>
              <a:gd name="connsiteY0" fmla="*/ 0 h 683723"/>
              <a:gd name="connsiteX1" fmla="*/ 1145078 w 1145078"/>
              <a:gd name="connsiteY1" fmla="*/ 62345 h 683723"/>
              <a:gd name="connsiteX2" fmla="*/ 1145078 w 1145078"/>
              <a:gd name="connsiteY2" fmla="*/ 657369 h 683723"/>
              <a:gd name="connsiteX3" fmla="*/ 0 w 1145078"/>
              <a:gd name="connsiteY3" fmla="*/ 683723 h 683723"/>
              <a:gd name="connsiteX0" fmla="*/ 1145078 w 1145078"/>
              <a:gd name="connsiteY0" fmla="*/ 0 h 657369"/>
              <a:gd name="connsiteX1" fmla="*/ 1145078 w 1145078"/>
              <a:gd name="connsiteY1" fmla="*/ 62345 h 657369"/>
              <a:gd name="connsiteX2" fmla="*/ 1145078 w 1145078"/>
              <a:gd name="connsiteY2" fmla="*/ 657369 h 657369"/>
              <a:gd name="connsiteX3" fmla="*/ 0 w 1145078"/>
              <a:gd name="connsiteY3" fmla="*/ 642159 h 65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5078" h="657369">
                <a:moveTo>
                  <a:pt x="1145078" y="0"/>
                </a:moveTo>
                <a:lnTo>
                  <a:pt x="1145078" y="62345"/>
                </a:lnTo>
                <a:lnTo>
                  <a:pt x="1145078" y="657369"/>
                </a:lnTo>
                <a:lnTo>
                  <a:pt x="0" y="642159"/>
                </a:lnTo>
              </a:path>
            </a:pathLst>
          </a:custGeom>
          <a:noFill/>
          <a:ln w="476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2DAB831-6359-462E-8271-0D6470519C8C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8616EBC-EAF3-4796-BCE0-44E0BCC3A042}"/>
              </a:ext>
            </a:extLst>
          </p:cNvPr>
          <p:cNvSpPr txBox="1"/>
          <p:nvPr/>
        </p:nvSpPr>
        <p:spPr>
          <a:xfrm>
            <a:off x="1326579" y="477082"/>
            <a:ext cx="261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应对措施</a:t>
            </a:r>
            <a:r>
              <a:rPr lang="en-US" altLang="zh-CN" sz="2400" spc="500" dirty="0">
                <a:cs typeface="+mn-ea"/>
                <a:sym typeface="+mn-lt"/>
              </a:rPr>
              <a:t>-</a:t>
            </a:r>
            <a:r>
              <a:rPr lang="zh-CN" altLang="en-US" sz="2400" spc="500" dirty="0">
                <a:cs typeface="+mn-ea"/>
                <a:sym typeface="+mn-lt"/>
              </a:rPr>
              <a:t>财务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0678739-0FF5-416C-8EA5-2FAC571BCF7C}"/>
              </a:ext>
            </a:extLst>
          </p:cNvPr>
          <p:cNvGrpSpPr/>
          <p:nvPr/>
        </p:nvGrpSpPr>
        <p:grpSpPr>
          <a:xfrm>
            <a:off x="660401" y="406644"/>
            <a:ext cx="609356" cy="609356"/>
            <a:chOff x="7504635" y="3112377"/>
            <a:chExt cx="783759" cy="783759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F81E8F7E-DA45-46F0-A45D-F26C3B122155}"/>
                </a:ext>
              </a:extLst>
            </p:cNvPr>
            <p:cNvSpPr/>
            <p:nvPr/>
          </p:nvSpPr>
          <p:spPr bwMode="auto">
            <a:xfrm>
              <a:off x="7504635" y="3112377"/>
              <a:ext cx="783759" cy="783759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7925893-DE71-4626-B2DD-9ACEDBFC5446}"/>
                </a:ext>
              </a:extLst>
            </p:cNvPr>
            <p:cNvSpPr/>
            <p:nvPr/>
          </p:nvSpPr>
          <p:spPr bwMode="auto">
            <a:xfrm>
              <a:off x="7558118" y="3161969"/>
              <a:ext cx="676794" cy="676795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26" name="KSO_Shape">
              <a:extLst>
                <a:ext uri="{FF2B5EF4-FFF2-40B4-BE49-F238E27FC236}">
                  <a16:creationId xmlns:a16="http://schemas.microsoft.com/office/drawing/2014/main" id="{8ABD8CD4-90C9-4398-8A84-6675D1D94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1203" y="3338370"/>
              <a:ext cx="530623" cy="323010"/>
            </a:xfrm>
            <a:custGeom>
              <a:avLst/>
              <a:gdLst>
                <a:gd name="T0" fmla="*/ 2147483646 w 3931"/>
                <a:gd name="T1" fmla="*/ 2147483646 h 2392"/>
                <a:gd name="T2" fmla="*/ 2147483646 w 3931"/>
                <a:gd name="T3" fmla="*/ 2147483646 h 2392"/>
                <a:gd name="T4" fmla="*/ 2147483646 w 3931"/>
                <a:gd name="T5" fmla="*/ 2147483646 h 2392"/>
                <a:gd name="T6" fmla="*/ 2147483646 w 3931"/>
                <a:gd name="T7" fmla="*/ 2147483646 h 2392"/>
                <a:gd name="T8" fmla="*/ 2147483646 w 3931"/>
                <a:gd name="T9" fmla="*/ 2147483646 h 2392"/>
                <a:gd name="T10" fmla="*/ 2147483646 w 3931"/>
                <a:gd name="T11" fmla="*/ 2147483646 h 2392"/>
                <a:gd name="T12" fmla="*/ 2147483646 w 3931"/>
                <a:gd name="T13" fmla="*/ 2147483646 h 2392"/>
                <a:gd name="T14" fmla="*/ 2147483646 w 3931"/>
                <a:gd name="T15" fmla="*/ 2147483646 h 2392"/>
                <a:gd name="T16" fmla="*/ 2147483646 w 3931"/>
                <a:gd name="T17" fmla="*/ 2147483646 h 2392"/>
                <a:gd name="T18" fmla="*/ 2147483646 w 3931"/>
                <a:gd name="T19" fmla="*/ 2147483646 h 2392"/>
                <a:gd name="T20" fmla="*/ 2147483646 w 3931"/>
                <a:gd name="T21" fmla="*/ 2147483646 h 2392"/>
                <a:gd name="T22" fmla="*/ 2147483646 w 3931"/>
                <a:gd name="T23" fmla="*/ 2147483646 h 2392"/>
                <a:gd name="T24" fmla="*/ 2147483646 w 3931"/>
                <a:gd name="T25" fmla="*/ 2147483646 h 2392"/>
                <a:gd name="T26" fmla="*/ 0 w 3931"/>
                <a:gd name="T27" fmla="*/ 2147483646 h 2392"/>
                <a:gd name="T28" fmla="*/ 2147483646 w 3931"/>
                <a:gd name="T29" fmla="*/ 0 h 2392"/>
                <a:gd name="T30" fmla="*/ 2147483646 w 3931"/>
                <a:gd name="T31" fmla="*/ 2147483646 h 2392"/>
                <a:gd name="T32" fmla="*/ 2147483646 w 3931"/>
                <a:gd name="T33" fmla="*/ 2147483646 h 2392"/>
                <a:gd name="T34" fmla="*/ 2147483646 w 3931"/>
                <a:gd name="T35" fmla="*/ 2147483646 h 2392"/>
                <a:gd name="T36" fmla="*/ 2147483646 w 3931"/>
                <a:gd name="T37" fmla="*/ 2147483646 h 2392"/>
                <a:gd name="T38" fmla="*/ 2147483646 w 3931"/>
                <a:gd name="T39" fmla="*/ 2147483646 h 2392"/>
                <a:gd name="T40" fmla="*/ 2147483646 w 3931"/>
                <a:gd name="T41" fmla="*/ 2147483646 h 2392"/>
                <a:gd name="T42" fmla="*/ 2147483646 w 3931"/>
                <a:gd name="T43" fmla="*/ 2147483646 h 2392"/>
                <a:gd name="T44" fmla="*/ 2147483646 w 3931"/>
                <a:gd name="T45" fmla="*/ 2147483646 h 2392"/>
                <a:gd name="T46" fmla="*/ 2147483646 w 3931"/>
                <a:gd name="T47" fmla="*/ 2147483646 h 2392"/>
                <a:gd name="T48" fmla="*/ 2147483646 w 3931"/>
                <a:gd name="T49" fmla="*/ 2147483646 h 2392"/>
                <a:gd name="T50" fmla="*/ 2147483646 w 3931"/>
                <a:gd name="T51" fmla="*/ 2147483646 h 2392"/>
                <a:gd name="T52" fmla="*/ 2147483646 w 3931"/>
                <a:gd name="T53" fmla="*/ 2147483646 h 2392"/>
                <a:gd name="T54" fmla="*/ 2147483646 w 3931"/>
                <a:gd name="T55" fmla="*/ 2147483646 h 2392"/>
                <a:gd name="T56" fmla="*/ 2147483646 w 3931"/>
                <a:gd name="T57" fmla="*/ 2147483646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 anchorCtr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B22DD307-0592-4EE7-A176-22E138A78D82}"/>
              </a:ext>
            </a:extLst>
          </p:cNvPr>
          <p:cNvSpPr txBox="1"/>
          <p:nvPr/>
        </p:nvSpPr>
        <p:spPr>
          <a:xfrm>
            <a:off x="5979114" y="1672069"/>
            <a:ext cx="4766096" cy="257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+mn-ea"/>
                <a:cs typeface="+mn-ea"/>
                <a:sym typeface="+mn-lt"/>
              </a:rPr>
              <a:t>本次项目中未出现过多预算调整的问题，未出现执行中新增预算条目的情况</a:t>
            </a:r>
            <a:endParaRPr lang="en-US" altLang="zh-CN" sz="2200" dirty="0">
              <a:latin typeface="+mn-ea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+mn-ea"/>
                <a:cs typeface="+mn-ea"/>
                <a:sym typeface="+mn-lt"/>
              </a:rPr>
              <a:t>组员经过严格财务培训，在财务流程执行中符合标准，执行效率高</a:t>
            </a:r>
          </a:p>
        </p:txBody>
      </p:sp>
    </p:spTree>
    <p:extLst>
      <p:ext uri="{BB962C8B-B14F-4D97-AF65-F5344CB8AC3E}">
        <p14:creationId xmlns:p14="http://schemas.microsoft.com/office/powerpoint/2010/main" val="3055115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2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5FAE018-2238-4467-B18F-8113E3640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9" y="539014"/>
            <a:ext cx="8013046" cy="5481673"/>
          </a:xfrm>
          <a:prstGeom prst="rect">
            <a:avLst/>
          </a:prstGeom>
        </p:spPr>
      </p:pic>
      <p:sp>
        <p:nvSpPr>
          <p:cNvPr id="3" name="图文框 2">
            <a:extLst>
              <a:ext uri="{FF2B5EF4-FFF2-40B4-BE49-F238E27FC236}">
                <a16:creationId xmlns:a16="http://schemas.microsoft.com/office/drawing/2014/main" id="{881C7887-761C-4E4D-86AA-82903B1FB2F3}"/>
              </a:ext>
            </a:extLst>
          </p:cNvPr>
          <p:cNvSpPr/>
          <p:nvPr/>
        </p:nvSpPr>
        <p:spPr>
          <a:xfrm>
            <a:off x="3852519" y="2079057"/>
            <a:ext cx="3984859" cy="46201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86FD16-D3B3-43CF-A398-E16DA545E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505" y="432231"/>
            <a:ext cx="3485714" cy="28476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8D12779-D601-423C-8FBB-C3BC85D4C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505" y="3279850"/>
            <a:ext cx="3542857" cy="17238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4DEEBA2-B63E-47A4-B82F-C5C2C5C11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3505" y="5003660"/>
            <a:ext cx="3628571" cy="1523810"/>
          </a:xfrm>
          <a:prstGeom prst="rect">
            <a:avLst/>
          </a:prstGeom>
        </p:spPr>
      </p:pic>
      <p:sp>
        <p:nvSpPr>
          <p:cNvPr id="7" name="图文框 6">
            <a:extLst>
              <a:ext uri="{FF2B5EF4-FFF2-40B4-BE49-F238E27FC236}">
                <a16:creationId xmlns:a16="http://schemas.microsoft.com/office/drawing/2014/main" id="{F4B4E75C-C13A-483B-B159-4C0499183C23}"/>
              </a:ext>
            </a:extLst>
          </p:cNvPr>
          <p:cNvSpPr/>
          <p:nvPr/>
        </p:nvSpPr>
        <p:spPr>
          <a:xfrm>
            <a:off x="2830638" y="2452838"/>
            <a:ext cx="2357379" cy="46201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06FB714-199E-422F-BF91-C10CFB6D7F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171" y="2452838"/>
            <a:ext cx="3609524" cy="1933333"/>
          </a:xfrm>
          <a:prstGeom prst="rect">
            <a:avLst/>
          </a:prstGeom>
        </p:spPr>
      </p:pic>
      <p:sp>
        <p:nvSpPr>
          <p:cNvPr id="11" name="图文框 10">
            <a:extLst>
              <a:ext uri="{FF2B5EF4-FFF2-40B4-BE49-F238E27FC236}">
                <a16:creationId xmlns:a16="http://schemas.microsoft.com/office/drawing/2014/main" id="{78406B83-9CA9-4C5F-89E8-1CF241BC10F3}"/>
              </a:ext>
            </a:extLst>
          </p:cNvPr>
          <p:cNvSpPr/>
          <p:nvPr/>
        </p:nvSpPr>
        <p:spPr>
          <a:xfrm>
            <a:off x="838208" y="3518035"/>
            <a:ext cx="7280717" cy="2603631"/>
          </a:xfrm>
          <a:prstGeom prst="frame">
            <a:avLst>
              <a:gd name="adj1" fmla="val 250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4DBA880-F54C-4CE7-8B99-569CF7CBC5BB}"/>
              </a:ext>
            </a:extLst>
          </p:cNvPr>
          <p:cNvSpPr txBox="1"/>
          <p:nvPr/>
        </p:nvSpPr>
        <p:spPr>
          <a:xfrm>
            <a:off x="8621153" y="3060519"/>
            <a:ext cx="32932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Vue</a:t>
            </a:r>
            <a:r>
              <a:rPr lang="zh-CN" altLang="en-US" dirty="0"/>
              <a:t>框架，</a:t>
            </a:r>
            <a:r>
              <a:rPr lang="en-US" altLang="zh-CN" dirty="0" err="1"/>
              <a:t>SpringBoot</a:t>
            </a:r>
            <a:r>
              <a:rPr lang="zh-CN" altLang="en-US" dirty="0"/>
              <a:t>框架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ElementUI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Excel</a:t>
            </a:r>
            <a:r>
              <a:rPr lang="zh-CN" altLang="en-US" dirty="0"/>
              <a:t>导入，文件上传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145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7" grpId="0" animBg="1"/>
      <p:bldP spid="7" grpId="1" animBg="1"/>
      <p:bldP spid="11" grpId="0" animBg="1"/>
      <p:bldP spid="11" grpId="1" animBg="1"/>
      <p:bldP spid="12" grpId="0"/>
      <p:bldP spid="12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占位符 35">
            <a:extLst>
              <a:ext uri="{FF2B5EF4-FFF2-40B4-BE49-F238E27FC236}">
                <a16:creationId xmlns:a16="http://schemas.microsoft.com/office/drawing/2014/main" id="{B455C64A-894C-4E41-9418-AC9A5830C4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6009" y="2671390"/>
            <a:ext cx="6511029" cy="1515220"/>
          </a:xfrm>
        </p:spPr>
        <p:txBody>
          <a:bodyPr>
            <a:normAutofit/>
          </a:bodyPr>
          <a:lstStyle/>
          <a:p>
            <a:r>
              <a:rPr lang="zh-CN" altLang="en-US" sz="8800" b="1" dirty="0">
                <a:gradFill>
                  <a:gsLst>
                    <a:gs pos="24000">
                      <a:srgbClr val="959595"/>
                    </a:gs>
                    <a:gs pos="0">
                      <a:schemeClr val="bg1"/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16200000" scaled="1"/>
                </a:gradFill>
                <a:latin typeface="+mn-lt"/>
                <a:ea typeface="+mn-ea"/>
                <a:cs typeface="+mn-ea"/>
                <a:sym typeface="+mn-lt"/>
              </a:rPr>
              <a:t>测试演示</a:t>
            </a:r>
            <a:endParaRPr lang="zh-CN" altLang="en-US" sz="8800" b="1" dirty="0">
              <a:gradFill>
                <a:gsLst>
                  <a:gs pos="14000">
                    <a:srgbClr val="959595"/>
                  </a:gs>
                  <a:gs pos="0">
                    <a:schemeClr val="bg1"/>
                  </a:gs>
                  <a:gs pos="100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F46602-0166-4E1D-9F11-2410A1D45FD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26" b="89776" l="6000" r="90000">
                        <a14:foregroundMark x1="69500" y1="58603" x2="69500" y2="58603"/>
                        <a14:foregroundMark x1="83250" y1="57731" x2="83250" y2="57731"/>
                        <a14:foregroundMark x1="45750" y1="77431" x2="45750" y2="77431"/>
                        <a14:foregroundMark x1="72000" y1="80923" x2="72000" y2="80923"/>
                        <a14:foregroundMark x1="9250" y1="61222" x2="9250" y2="61222"/>
                        <a14:foregroundMark x1="10750" y1="69077" x2="10750" y2="69077"/>
                        <a14:foregroundMark x1="21250" y1="63840" x2="21250" y2="63840"/>
                        <a14:foregroundMark x1="21250" y1="61097" x2="21250" y2="61097"/>
                        <a14:foregroundMark x1="20750" y1="56733" x2="20750" y2="56733"/>
                        <a14:foregroundMark x1="11000" y1="53616" x2="11000" y2="53616"/>
                        <a14:foregroundMark x1="39500" y1="39651" x2="39500" y2="39651"/>
                        <a14:foregroundMark x1="46000" y1="32170" x2="46000" y2="32170"/>
                        <a14:foregroundMark x1="52750" y1="36908" x2="52750" y2="36908"/>
                        <a14:foregroundMark x1="70000" y1="39900" x2="70000" y2="39900"/>
                        <a14:foregroundMark x1="75250" y1="33416" x2="75250" y2="33416"/>
                        <a14:foregroundMark x1="83250" y1="36284" x2="83250" y2="36284"/>
                        <a14:foregroundMark x1="70750" y1="16833" x2="70750" y2="16833"/>
                        <a14:foregroundMark x1="49250" y1="16833" x2="49250" y2="16833"/>
                        <a14:foregroundMark x1="50000" y1="10224" x2="50000" y2="10224"/>
                        <a14:foregroundMark x1="18500" y1="11222" x2="18500" y2="11222"/>
                        <a14:foregroundMark x1="23250" y1="9975" x2="23250" y2="9975"/>
                        <a14:foregroundMark x1="17500" y1="15461" x2="17500" y2="15461"/>
                        <a14:foregroundMark x1="20000" y1="13965" x2="20000" y2="13965"/>
                        <a14:foregroundMark x1="18500" y1="18828" x2="18500" y2="18828"/>
                        <a14:foregroundMark x1="17250" y1="22444" x2="17250" y2="22444"/>
                        <a14:foregroundMark x1="20750" y1="26559" x2="20750" y2="26559"/>
                        <a14:foregroundMark x1="19250" y1="31671" x2="19250" y2="31671"/>
                        <a14:foregroundMark x1="21000" y1="36908" x2="21000" y2="36908"/>
                        <a14:foregroundMark x1="18500" y1="43392" x2="18500" y2="43392"/>
                        <a14:foregroundMark x1="22500" y1="41272" x2="22500" y2="41272"/>
                        <a14:foregroundMark x1="24000" y1="42768" x2="24000" y2="42768"/>
                        <a14:foregroundMark x1="18250" y1="48005" x2="18250" y2="48005"/>
                        <a14:foregroundMark x1="18250" y1="46633" x2="18250" y2="46633"/>
                        <a14:foregroundMark x1="20250" y1="48130" x2="20250" y2="48130"/>
                        <a14:foregroundMark x1="21750" y1="47880" x2="21750" y2="47880"/>
                        <a14:foregroundMark x1="24750" y1="46758" x2="24750" y2="46758"/>
                        <a14:foregroundMark x1="20750" y1="54863" x2="20750" y2="54863"/>
                        <a14:foregroundMark x1="14000" y1="78678" x2="14000" y2="78678"/>
                        <a14:foregroundMark x1="6250" y1="78554" x2="6250" y2="78554"/>
                        <a14:foregroundMark x1="6250" y1="77307" x2="6250" y2="77307"/>
                        <a14:foregroundMark x1="10000" y1="80424" x2="10000" y2="80424"/>
                        <a14:foregroundMark x1="6000" y1="76808" x2="6000" y2="76808"/>
                        <a14:foregroundMark x1="10500" y1="76808" x2="10500" y2="76808"/>
                        <a14:foregroundMark x1="11000" y1="77805" x2="11000" y2="77805"/>
                        <a14:foregroundMark x1="14000" y1="79052" x2="14000" y2="79052"/>
                        <a14:foregroundMark x1="6000" y1="79177" x2="6000" y2="79177"/>
                        <a14:foregroundMark x1="6500" y1="80175" x2="6500" y2="80175"/>
                        <a14:foregroundMark x1="6500" y1="80050" x2="6500" y2="80050"/>
                        <a14:foregroundMark x1="6500" y1="80673" x2="6500" y2="80673"/>
                        <a14:foregroundMark x1="20500" y1="65960" x2="20500" y2="65960"/>
                        <a14:foregroundMark x1="23500" y1="59601" x2="23500" y2="59601"/>
                        <a14:foregroundMark x1="18000" y1="60349" x2="18000" y2="60349"/>
                        <a14:foregroundMark x1="21000" y1="60349" x2="21000" y2="60349"/>
                        <a14:foregroundMark x1="21250" y1="59601" x2="21250" y2="59601"/>
                        <a14:foregroundMark x1="20750" y1="59102" x2="20750" y2="59102"/>
                        <a14:foregroundMark x1="21750" y1="54988" x2="21750" y2="54988"/>
                        <a14:foregroundMark x1="23000" y1="56983" x2="23000" y2="56983"/>
                        <a14:foregroundMark x1="22750" y1="66209" x2="22750" y2="66209"/>
                        <a14:foregroundMark x1="22250" y1="44264" x2="22250" y2="44264"/>
                        <a14:backgroundMark x1="85750" y1="16085" x2="85750" y2="16085"/>
                        <a14:backgroundMark x1="82250" y1="16209" x2="82250" y2="16209"/>
                        <a14:backgroundMark x1="78750" y1="17207" x2="78750" y2="17207"/>
                        <a14:backgroundMark x1="48250" y1="8603" x2="48250" y2="8603"/>
                        <a14:backgroundMark x1="73500" y1="58978" x2="73500" y2="58978"/>
                        <a14:backgroundMark x1="82000" y1="79426" x2="82000" y2="79426"/>
                        <a14:backgroundMark x1="13250" y1="71820" x2="13250" y2="71820"/>
                        <a14:backgroundMark x1="19250" y1="18204" x2="19250" y2="18204"/>
                        <a14:backgroundMark x1="20000" y1="16459" x2="20000" y2="16459"/>
                        <a14:backgroundMark x1="22500" y1="65586" x2="22500" y2="65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64" y="624822"/>
            <a:ext cx="1161024" cy="23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430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E893934-7636-4395-83C6-1274CEA21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27" y="814629"/>
            <a:ext cx="10676545" cy="493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428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8A172CC-F687-4063-81F9-999F3E7E2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7079"/>
            <a:ext cx="12192000" cy="529378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40D5D27-4C17-4ED2-BC66-CE8814629AB6}"/>
              </a:ext>
            </a:extLst>
          </p:cNvPr>
          <p:cNvSpPr txBox="1"/>
          <p:nvPr/>
        </p:nvSpPr>
        <p:spPr>
          <a:xfrm>
            <a:off x="4503256" y="467139"/>
            <a:ext cx="3518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系统测试测试用例及执行结果</a:t>
            </a:r>
          </a:p>
        </p:txBody>
      </p:sp>
    </p:spTree>
    <p:extLst>
      <p:ext uri="{BB962C8B-B14F-4D97-AF65-F5344CB8AC3E}">
        <p14:creationId xmlns:p14="http://schemas.microsoft.com/office/powerpoint/2010/main" val="28240701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143EB90-687F-496D-BBF8-CD58F9A8985D}"/>
              </a:ext>
            </a:extLst>
          </p:cNvPr>
          <p:cNvGraphicFramePr>
            <a:graphicFrameLocks noGrp="1"/>
          </p:cNvGraphicFramePr>
          <p:nvPr/>
        </p:nvGraphicFramePr>
        <p:xfrm>
          <a:off x="1176131" y="1651184"/>
          <a:ext cx="5247860" cy="88329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049572">
                  <a:extLst>
                    <a:ext uri="{9D8B030D-6E8A-4147-A177-3AD203B41FA5}">
                      <a16:colId xmlns:a16="http://schemas.microsoft.com/office/drawing/2014/main" val="1708107088"/>
                    </a:ext>
                  </a:extLst>
                </a:gridCol>
                <a:gridCol w="1102941">
                  <a:extLst>
                    <a:ext uri="{9D8B030D-6E8A-4147-A177-3AD203B41FA5}">
                      <a16:colId xmlns:a16="http://schemas.microsoft.com/office/drawing/2014/main" val="2749578440"/>
                    </a:ext>
                  </a:extLst>
                </a:gridCol>
                <a:gridCol w="868981">
                  <a:extLst>
                    <a:ext uri="{9D8B030D-6E8A-4147-A177-3AD203B41FA5}">
                      <a16:colId xmlns:a16="http://schemas.microsoft.com/office/drawing/2014/main" val="563594480"/>
                    </a:ext>
                  </a:extLst>
                </a:gridCol>
                <a:gridCol w="1033670">
                  <a:extLst>
                    <a:ext uri="{9D8B030D-6E8A-4147-A177-3AD203B41FA5}">
                      <a16:colId xmlns:a16="http://schemas.microsoft.com/office/drawing/2014/main" val="3714715696"/>
                    </a:ext>
                  </a:extLst>
                </a:gridCol>
                <a:gridCol w="1192696">
                  <a:extLst>
                    <a:ext uri="{9D8B030D-6E8A-4147-A177-3AD203B41FA5}">
                      <a16:colId xmlns:a16="http://schemas.microsoft.com/office/drawing/2014/main" val="23870322"/>
                    </a:ext>
                  </a:extLst>
                </a:gridCol>
              </a:tblGrid>
              <a:tr h="2944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　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总比例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功能性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易用性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安全性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5879447"/>
                  </a:ext>
                </a:extLst>
              </a:tr>
              <a:tr h="2944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通过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92.13%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49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28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5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4646806"/>
                  </a:ext>
                </a:extLst>
              </a:tr>
              <a:tr h="2944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未通过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7.87%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3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4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0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39947404"/>
                  </a:ext>
                </a:extLst>
              </a:tr>
            </a:tbl>
          </a:graphicData>
        </a:graphic>
      </p:graphicFrame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759E10E3-E264-46FB-BB17-77A45F9004B7}"/>
              </a:ext>
            </a:extLst>
          </p:cNvPr>
          <p:cNvGraphicFramePr/>
          <p:nvPr/>
        </p:nvGraphicFramePr>
        <p:xfrm>
          <a:off x="6423991" y="716280"/>
          <a:ext cx="4572000" cy="2712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629A862F-9F65-435A-8E35-8601CB1016E9}"/>
              </a:ext>
            </a:extLst>
          </p:cNvPr>
          <p:cNvSpPr txBox="1"/>
          <p:nvPr/>
        </p:nvSpPr>
        <p:spPr>
          <a:xfrm>
            <a:off x="2256182" y="1203819"/>
            <a:ext cx="2941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测试用例通过情况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EDD57A3-F71B-46AF-B5A0-5823C7009951}"/>
              </a:ext>
            </a:extLst>
          </p:cNvPr>
          <p:cNvGraphicFramePr>
            <a:graphicFrameLocks noGrp="1"/>
          </p:cNvGraphicFramePr>
          <p:nvPr/>
        </p:nvGraphicFramePr>
        <p:xfrm>
          <a:off x="1930926" y="3710296"/>
          <a:ext cx="3018762" cy="2993039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429822">
                  <a:extLst>
                    <a:ext uri="{9D8B030D-6E8A-4147-A177-3AD203B41FA5}">
                      <a16:colId xmlns:a16="http://schemas.microsoft.com/office/drawing/2014/main" val="2731347535"/>
                    </a:ext>
                  </a:extLst>
                </a:gridCol>
                <a:gridCol w="1588940">
                  <a:extLst>
                    <a:ext uri="{9D8B030D-6E8A-4147-A177-3AD203B41FA5}">
                      <a16:colId xmlns:a16="http://schemas.microsoft.com/office/drawing/2014/main" val="1306982165"/>
                    </a:ext>
                  </a:extLst>
                </a:gridCol>
              </a:tblGrid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功能模块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缺陷数量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85713436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主页显示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5823905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学术活动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2808185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发送消息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98350461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文件上传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9928915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文件下载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93443322"/>
                  </a:ext>
                </a:extLst>
              </a:tr>
              <a:tr h="4275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学生信息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1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91363204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D85782C-D23C-4284-B2C1-9B0A7C05EAA8}"/>
              </a:ext>
            </a:extLst>
          </p:cNvPr>
          <p:cNvSpPr txBox="1"/>
          <p:nvPr/>
        </p:nvSpPr>
        <p:spPr>
          <a:xfrm>
            <a:off x="2594113" y="3284715"/>
            <a:ext cx="2941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缺陷分布情况</a:t>
            </a:r>
            <a:endParaRPr lang="en-US" altLang="zh-CN" sz="2000" dirty="0"/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CF4DBE93-5681-45EE-9A55-AE9541BF20BF}"/>
              </a:ext>
            </a:extLst>
          </p:cNvPr>
          <p:cNvGraphicFramePr/>
          <p:nvPr/>
        </p:nvGraphicFramePr>
        <p:xfrm>
          <a:off x="6423991" y="36540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22006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1320727" y="47086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500" dirty="0">
                <a:cs typeface="+mn-ea"/>
                <a:sym typeface="+mn-lt"/>
              </a:rPr>
              <a:t>项目概述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29CDAC3-0D4D-4E08-AFA5-65F1E2391E36}"/>
              </a:ext>
            </a:extLst>
          </p:cNvPr>
          <p:cNvGrpSpPr/>
          <p:nvPr/>
        </p:nvGrpSpPr>
        <p:grpSpPr>
          <a:xfrm>
            <a:off x="660400" y="430009"/>
            <a:ext cx="597949" cy="598691"/>
            <a:chOff x="7473473" y="880941"/>
            <a:chExt cx="782786" cy="7837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CEFD0D62-CC7A-45CD-97FA-471E4A52475F}"/>
                </a:ext>
              </a:extLst>
            </p:cNvPr>
            <p:cNvSpPr/>
            <p:nvPr/>
          </p:nvSpPr>
          <p:spPr bwMode="auto">
            <a:xfrm>
              <a:off x="7473473" y="880941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AF5B81-241E-4DFF-A434-D4E29A1134B0}"/>
                </a:ext>
              </a:extLst>
            </p:cNvPr>
            <p:cNvSpPr/>
            <p:nvPr/>
          </p:nvSpPr>
          <p:spPr bwMode="auto">
            <a:xfrm>
              <a:off x="7526956" y="934423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40" name="图形 39" descr="铅笔">
              <a:extLst>
                <a:ext uri="{FF2B5EF4-FFF2-40B4-BE49-F238E27FC236}">
                  <a16:creationId xmlns:a16="http://schemas.microsoft.com/office/drawing/2014/main" id="{4835DEEE-D175-4941-AE15-3B975257F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2098" y="1040649"/>
              <a:ext cx="457199" cy="457199"/>
            </a:xfrm>
            <a:prstGeom prst="rect">
              <a:avLst/>
            </a:prstGeom>
          </p:spPr>
        </p:pic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6F07838B-D0E4-40E0-A716-EC2C9CBCB541}"/>
              </a:ext>
            </a:extLst>
          </p:cNvPr>
          <p:cNvGrpSpPr/>
          <p:nvPr/>
        </p:nvGrpSpPr>
        <p:grpSpPr>
          <a:xfrm>
            <a:off x="6477258" y="1777719"/>
            <a:ext cx="5135267" cy="3857031"/>
            <a:chOff x="6477258" y="1777719"/>
            <a:chExt cx="5135267" cy="3857031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3B18520A-489C-4D20-8F72-00A9070E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3391" y="1777719"/>
              <a:ext cx="3879134" cy="3857031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A7B2D18-1865-468A-BFED-15FE1421790A}"/>
                </a:ext>
              </a:extLst>
            </p:cNvPr>
            <p:cNvSpPr/>
            <p:nvPr/>
          </p:nvSpPr>
          <p:spPr>
            <a:xfrm>
              <a:off x="6477258" y="1777719"/>
              <a:ext cx="3938057" cy="3857031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rgbClr val="FFFFF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90E6D42-EC8A-49F3-8FAC-246E4498E800}"/>
              </a:ext>
            </a:extLst>
          </p:cNvPr>
          <p:cNvSpPr/>
          <p:nvPr/>
        </p:nvSpPr>
        <p:spPr>
          <a:xfrm>
            <a:off x="673100" y="1777719"/>
            <a:ext cx="7281770" cy="385703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41000">
                <a:schemeClr val="accent3">
                  <a:alpha val="33000"/>
                </a:schemeClr>
              </a:gs>
              <a:gs pos="100000">
                <a:schemeClr val="accent3">
                  <a:alpha val="5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6B16C06-91CF-4BC3-8E9D-C9F5EB21C8F1}"/>
              </a:ext>
            </a:extLst>
          </p:cNvPr>
          <p:cNvSpPr/>
          <p:nvPr/>
        </p:nvSpPr>
        <p:spPr>
          <a:xfrm>
            <a:off x="1143639" y="2779008"/>
            <a:ext cx="6378288" cy="2807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cs typeface="+mn-ea"/>
                <a:sym typeface="+mn-lt"/>
              </a:rPr>
              <a:t>本系统需求基于</a:t>
            </a:r>
            <a:r>
              <a:rPr lang="en-US" altLang="zh-CN" sz="2000" dirty="0">
                <a:cs typeface="+mn-ea"/>
                <a:sym typeface="+mn-lt"/>
              </a:rPr>
              <a:t>《</a:t>
            </a:r>
            <a:r>
              <a:rPr lang="zh-CN" altLang="en-US" sz="2000" dirty="0">
                <a:cs typeface="+mn-ea"/>
                <a:sym typeface="+mn-lt"/>
              </a:rPr>
              <a:t>复杂网络与安全研究实验室管理系统业务需求框架</a:t>
            </a:r>
            <a:r>
              <a:rPr lang="en-US" altLang="zh-CN" sz="2000" dirty="0">
                <a:cs typeface="+mn-ea"/>
                <a:sym typeface="+mn-lt"/>
              </a:rPr>
              <a:t>》</a:t>
            </a:r>
            <a:r>
              <a:rPr lang="zh-CN" altLang="en-US" sz="2000" dirty="0">
                <a:cs typeface="+mn-ea"/>
                <a:sym typeface="+mn-lt"/>
              </a:rPr>
              <a:t>分析得出</a:t>
            </a:r>
            <a:endParaRPr lang="en-US" altLang="zh-CN" sz="2000" dirty="0"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系统</a:t>
            </a:r>
            <a:r>
              <a:rPr lang="zh-CN" altLang="zh-CN" sz="2000" dirty="0"/>
              <a:t>提供三个用户视图</a:t>
            </a:r>
            <a:r>
              <a:rPr lang="zh-CN" altLang="en-US" sz="2000" dirty="0"/>
              <a:t>：</a:t>
            </a:r>
            <a:r>
              <a:rPr lang="zh-CN" altLang="zh-CN" sz="2000" dirty="0"/>
              <a:t>一是针对游客的网站前端展示功能，</a:t>
            </a:r>
            <a:r>
              <a:rPr lang="zh-CN" altLang="en-US" sz="2000" dirty="0"/>
              <a:t>二</a:t>
            </a:r>
            <a:r>
              <a:rPr lang="zh-CN" altLang="zh-CN" sz="2000" dirty="0"/>
              <a:t>是针对注册用户</a:t>
            </a:r>
            <a:r>
              <a:rPr lang="zh-CN" altLang="en-US" sz="2000" dirty="0"/>
              <a:t>（学生，老师）</a:t>
            </a:r>
            <a:r>
              <a:rPr lang="zh-CN" altLang="zh-CN" sz="2000" dirty="0"/>
              <a:t>的实验室内部</a:t>
            </a:r>
            <a:r>
              <a:rPr lang="zh-CN" altLang="en-US" sz="2000" dirty="0"/>
              <a:t>消息</a:t>
            </a:r>
            <a:r>
              <a:rPr lang="zh-CN" altLang="zh-CN" sz="2000" dirty="0"/>
              <a:t>管理功能，</a:t>
            </a:r>
            <a:r>
              <a:rPr lang="zh-CN" altLang="en-US" sz="2000" dirty="0"/>
              <a:t>三</a:t>
            </a:r>
            <a:r>
              <a:rPr lang="zh-CN" altLang="zh-CN" sz="2000" dirty="0"/>
              <a:t>是针对网站系统管理员的高级别操作权限功能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405C6309-7DB1-4843-B2D0-44449030C320}"/>
              </a:ext>
            </a:extLst>
          </p:cNvPr>
          <p:cNvSpPr/>
          <p:nvPr/>
        </p:nvSpPr>
        <p:spPr>
          <a:xfrm>
            <a:off x="1218817" y="2151799"/>
            <a:ext cx="18774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500" dirty="0">
                <a:cs typeface="+mn-ea"/>
                <a:sym typeface="+mn-lt"/>
              </a:rPr>
              <a:t>需求分析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A97F032-F548-4ED5-AC1C-6FC89EB6BCAB}"/>
              </a:ext>
            </a:extLst>
          </p:cNvPr>
          <p:cNvSpPr/>
          <p:nvPr/>
        </p:nvSpPr>
        <p:spPr>
          <a:xfrm>
            <a:off x="1198153" y="2716834"/>
            <a:ext cx="107238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961BA9A-B706-48E6-9E1E-D19B147B70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54" y="388997"/>
            <a:ext cx="2688085" cy="638420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E1F14A0A-581A-4B0A-9F8D-F1FFBB6E5280}"/>
              </a:ext>
            </a:extLst>
          </p:cNvPr>
          <p:cNvSpPr/>
          <p:nvPr/>
        </p:nvSpPr>
        <p:spPr>
          <a:xfrm rot="5400000">
            <a:off x="2585470" y="-828103"/>
            <a:ext cx="45719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4350F2D-465A-4D1B-B245-15E081E8641B}"/>
              </a:ext>
            </a:extLst>
          </p:cNvPr>
          <p:cNvSpPr/>
          <p:nvPr/>
        </p:nvSpPr>
        <p:spPr>
          <a:xfrm rot="2552877" flipH="1">
            <a:off x="7384843" y="503251"/>
            <a:ext cx="45719" cy="1201072"/>
          </a:xfrm>
          <a:prstGeom prst="ellipse">
            <a:avLst/>
          </a:prstGeom>
          <a:gradFill flip="none" rotWithShape="1">
            <a:gsLst>
              <a:gs pos="100000">
                <a:schemeClr val="bg2"/>
              </a:gs>
              <a:gs pos="0">
                <a:schemeClr val="accent3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CBF9CD7-373B-47B1-AD34-EE24E10E77D7}"/>
              </a:ext>
            </a:extLst>
          </p:cNvPr>
          <p:cNvSpPr/>
          <p:nvPr/>
        </p:nvSpPr>
        <p:spPr>
          <a:xfrm rot="2552877" flipH="1">
            <a:off x="6454399" y="1027873"/>
            <a:ext cx="45719" cy="1201072"/>
          </a:xfrm>
          <a:prstGeom prst="ellipse">
            <a:avLst/>
          </a:prstGeom>
          <a:gradFill flip="none" rotWithShape="1">
            <a:gsLst>
              <a:gs pos="100000">
                <a:schemeClr val="bg2"/>
              </a:gs>
              <a:gs pos="0">
                <a:schemeClr val="accent3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513F1A7B-D2CB-4B70-92FC-6C258E8F4055}"/>
              </a:ext>
            </a:extLst>
          </p:cNvPr>
          <p:cNvSpPr/>
          <p:nvPr/>
        </p:nvSpPr>
        <p:spPr>
          <a:xfrm rot="2552877" flipH="1">
            <a:off x="3749856" y="5533563"/>
            <a:ext cx="45719" cy="1201072"/>
          </a:xfrm>
          <a:prstGeom prst="ellipse">
            <a:avLst/>
          </a:prstGeom>
          <a:gradFill flip="none" rotWithShape="1">
            <a:gsLst>
              <a:gs pos="100000">
                <a:schemeClr val="bg2"/>
              </a:gs>
              <a:gs pos="0">
                <a:schemeClr val="bg1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E424BE57-F11D-48A4-8E73-C9C1D52C2F02}"/>
              </a:ext>
            </a:extLst>
          </p:cNvPr>
          <p:cNvSpPr/>
          <p:nvPr/>
        </p:nvSpPr>
        <p:spPr>
          <a:xfrm rot="2552877" flipH="1">
            <a:off x="4756563" y="5168875"/>
            <a:ext cx="45719" cy="1201072"/>
          </a:xfrm>
          <a:prstGeom prst="ellipse">
            <a:avLst/>
          </a:prstGeom>
          <a:gradFill flip="none" rotWithShape="1">
            <a:gsLst>
              <a:gs pos="100000">
                <a:schemeClr val="bg2"/>
              </a:gs>
              <a:gs pos="0">
                <a:schemeClr val="bg1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F1B81DE-A914-4A97-965F-CAF58A1660DB}"/>
              </a:ext>
            </a:extLst>
          </p:cNvPr>
          <p:cNvSpPr/>
          <p:nvPr/>
        </p:nvSpPr>
        <p:spPr>
          <a:xfrm rot="2552877" flipH="1">
            <a:off x="5203388" y="5641405"/>
            <a:ext cx="45719" cy="1201072"/>
          </a:xfrm>
          <a:prstGeom prst="ellipse">
            <a:avLst/>
          </a:prstGeom>
          <a:gradFill flip="none" rotWithShape="1">
            <a:gsLst>
              <a:gs pos="100000">
                <a:schemeClr val="bg2"/>
              </a:gs>
              <a:gs pos="0">
                <a:schemeClr val="bg1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6287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243660-9006-4747-8B6A-BD55949BB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457" y="88693"/>
            <a:ext cx="5991792" cy="668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6636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占位符 35">
            <a:extLst>
              <a:ext uri="{FF2B5EF4-FFF2-40B4-BE49-F238E27FC236}">
                <a16:creationId xmlns:a16="http://schemas.microsoft.com/office/drawing/2014/main" id="{B455C64A-894C-4E41-9418-AC9A5830C4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40485" y="2671390"/>
            <a:ext cx="6511029" cy="1515220"/>
          </a:xfrm>
        </p:spPr>
        <p:txBody>
          <a:bodyPr>
            <a:normAutofit fontScale="92500"/>
          </a:bodyPr>
          <a:lstStyle/>
          <a:p>
            <a:r>
              <a:rPr lang="zh-CN" altLang="en-US" sz="8800" b="1" dirty="0">
                <a:gradFill>
                  <a:gsLst>
                    <a:gs pos="24000">
                      <a:srgbClr val="959595"/>
                    </a:gs>
                    <a:gs pos="0">
                      <a:schemeClr val="bg1"/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16200000" scaled="1"/>
                </a:gradFill>
                <a:latin typeface="+mn-lt"/>
                <a:ea typeface="+mn-ea"/>
                <a:cs typeface="+mn-ea"/>
                <a:sym typeface="+mn-lt"/>
              </a:rPr>
              <a:t>系统实际演示</a:t>
            </a:r>
            <a:endParaRPr lang="zh-CN" altLang="en-US" sz="8800" b="1" dirty="0">
              <a:gradFill>
                <a:gsLst>
                  <a:gs pos="14000">
                    <a:srgbClr val="959595"/>
                  </a:gs>
                  <a:gs pos="0">
                    <a:schemeClr val="bg1"/>
                  </a:gs>
                  <a:gs pos="100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F46602-0166-4E1D-9F11-2410A1D45FD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26" b="89776" l="6000" r="90000">
                        <a14:foregroundMark x1="69500" y1="58603" x2="69500" y2="58603"/>
                        <a14:foregroundMark x1="83250" y1="57731" x2="83250" y2="57731"/>
                        <a14:foregroundMark x1="45750" y1="77431" x2="45750" y2="77431"/>
                        <a14:foregroundMark x1="72000" y1="80923" x2="72000" y2="80923"/>
                        <a14:foregroundMark x1="9250" y1="61222" x2="9250" y2="61222"/>
                        <a14:foregroundMark x1="10750" y1="69077" x2="10750" y2="69077"/>
                        <a14:foregroundMark x1="21250" y1="63840" x2="21250" y2="63840"/>
                        <a14:foregroundMark x1="21250" y1="61097" x2="21250" y2="61097"/>
                        <a14:foregroundMark x1="20750" y1="56733" x2="20750" y2="56733"/>
                        <a14:foregroundMark x1="11000" y1="53616" x2="11000" y2="53616"/>
                        <a14:foregroundMark x1="39500" y1="39651" x2="39500" y2="39651"/>
                        <a14:foregroundMark x1="46000" y1="32170" x2="46000" y2="32170"/>
                        <a14:foregroundMark x1="52750" y1="36908" x2="52750" y2="36908"/>
                        <a14:foregroundMark x1="70000" y1="39900" x2="70000" y2="39900"/>
                        <a14:foregroundMark x1="75250" y1="33416" x2="75250" y2="33416"/>
                        <a14:foregroundMark x1="83250" y1="36284" x2="83250" y2="36284"/>
                        <a14:foregroundMark x1="70750" y1="16833" x2="70750" y2="16833"/>
                        <a14:foregroundMark x1="49250" y1="16833" x2="49250" y2="16833"/>
                        <a14:foregroundMark x1="50000" y1="10224" x2="50000" y2="10224"/>
                        <a14:foregroundMark x1="18500" y1="11222" x2="18500" y2="11222"/>
                        <a14:foregroundMark x1="23250" y1="9975" x2="23250" y2="9975"/>
                        <a14:foregroundMark x1="17500" y1="15461" x2="17500" y2="15461"/>
                        <a14:foregroundMark x1="20000" y1="13965" x2="20000" y2="13965"/>
                        <a14:foregroundMark x1="18500" y1="18828" x2="18500" y2="18828"/>
                        <a14:foregroundMark x1="17250" y1="22444" x2="17250" y2="22444"/>
                        <a14:foregroundMark x1="20750" y1="26559" x2="20750" y2="26559"/>
                        <a14:foregroundMark x1="19250" y1="31671" x2="19250" y2="31671"/>
                        <a14:foregroundMark x1="21000" y1="36908" x2="21000" y2="36908"/>
                        <a14:foregroundMark x1="18500" y1="43392" x2="18500" y2="43392"/>
                        <a14:foregroundMark x1="22500" y1="41272" x2="22500" y2="41272"/>
                        <a14:foregroundMark x1="24000" y1="42768" x2="24000" y2="42768"/>
                        <a14:foregroundMark x1="18250" y1="48005" x2="18250" y2="48005"/>
                        <a14:foregroundMark x1="18250" y1="46633" x2="18250" y2="46633"/>
                        <a14:foregroundMark x1="20250" y1="48130" x2="20250" y2="48130"/>
                        <a14:foregroundMark x1="21750" y1="47880" x2="21750" y2="47880"/>
                        <a14:foregroundMark x1="24750" y1="46758" x2="24750" y2="46758"/>
                        <a14:foregroundMark x1="20750" y1="54863" x2="20750" y2="54863"/>
                        <a14:foregroundMark x1="14000" y1="78678" x2="14000" y2="78678"/>
                        <a14:foregroundMark x1="6250" y1="78554" x2="6250" y2="78554"/>
                        <a14:foregroundMark x1="6250" y1="77307" x2="6250" y2="77307"/>
                        <a14:foregroundMark x1="10000" y1="80424" x2="10000" y2="80424"/>
                        <a14:foregroundMark x1="6000" y1="76808" x2="6000" y2="76808"/>
                        <a14:foregroundMark x1="10500" y1="76808" x2="10500" y2="76808"/>
                        <a14:foregroundMark x1="11000" y1="77805" x2="11000" y2="77805"/>
                        <a14:foregroundMark x1="14000" y1="79052" x2="14000" y2="79052"/>
                        <a14:foregroundMark x1="6000" y1="79177" x2="6000" y2="79177"/>
                        <a14:foregroundMark x1="6500" y1="80175" x2="6500" y2="80175"/>
                        <a14:foregroundMark x1="6500" y1="80050" x2="6500" y2="80050"/>
                        <a14:foregroundMark x1="6500" y1="80673" x2="6500" y2="80673"/>
                        <a14:foregroundMark x1="20500" y1="65960" x2="20500" y2="65960"/>
                        <a14:foregroundMark x1="23500" y1="59601" x2="23500" y2="59601"/>
                        <a14:foregroundMark x1="18000" y1="60349" x2="18000" y2="60349"/>
                        <a14:foregroundMark x1="21000" y1="60349" x2="21000" y2="60349"/>
                        <a14:foregroundMark x1="21250" y1="59601" x2="21250" y2="59601"/>
                        <a14:foregroundMark x1="20750" y1="59102" x2="20750" y2="59102"/>
                        <a14:foregroundMark x1="21750" y1="54988" x2="21750" y2="54988"/>
                        <a14:foregroundMark x1="23000" y1="56983" x2="23000" y2="56983"/>
                        <a14:foregroundMark x1="22750" y1="66209" x2="22750" y2="66209"/>
                        <a14:foregroundMark x1="22250" y1="44264" x2="22250" y2="44264"/>
                        <a14:backgroundMark x1="85750" y1="16085" x2="85750" y2="16085"/>
                        <a14:backgroundMark x1="82250" y1="16209" x2="82250" y2="16209"/>
                        <a14:backgroundMark x1="78750" y1="17207" x2="78750" y2="17207"/>
                        <a14:backgroundMark x1="48250" y1="8603" x2="48250" y2="8603"/>
                        <a14:backgroundMark x1="73500" y1="58978" x2="73500" y2="58978"/>
                        <a14:backgroundMark x1="82000" y1="79426" x2="82000" y2="79426"/>
                        <a14:backgroundMark x1="13250" y1="71820" x2="13250" y2="71820"/>
                        <a14:backgroundMark x1="19250" y1="18204" x2="19250" y2="18204"/>
                        <a14:backgroundMark x1="20000" y1="16459" x2="20000" y2="16459"/>
                        <a14:backgroundMark x1="22500" y1="65586" x2="22500" y2="65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64" y="624822"/>
            <a:ext cx="1161024" cy="23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542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占位符 35">
            <a:extLst>
              <a:ext uri="{FF2B5EF4-FFF2-40B4-BE49-F238E27FC236}">
                <a16:creationId xmlns:a16="http://schemas.microsoft.com/office/drawing/2014/main" id="{B455C64A-894C-4E41-9418-AC9A5830C4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47372" y="2133281"/>
            <a:ext cx="5236152" cy="1515220"/>
          </a:xfrm>
        </p:spPr>
        <p:txBody>
          <a:bodyPr>
            <a:normAutofit/>
          </a:bodyPr>
          <a:lstStyle/>
          <a:p>
            <a:r>
              <a:rPr lang="en-US" altLang="zh-CN" sz="8800" b="1" dirty="0">
                <a:gradFill>
                  <a:gsLst>
                    <a:gs pos="24000">
                      <a:srgbClr val="959595"/>
                    </a:gs>
                    <a:gs pos="0">
                      <a:schemeClr val="bg1"/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16200000" scaled="1"/>
                </a:gradFill>
                <a:latin typeface="+mn-lt"/>
                <a:ea typeface="+mn-ea"/>
                <a:cs typeface="+mn-ea"/>
                <a:sym typeface="+mn-lt"/>
              </a:rPr>
              <a:t>THANKS</a:t>
            </a:r>
            <a:endParaRPr lang="zh-CN" altLang="en-US" sz="8800" b="1" dirty="0">
              <a:gradFill>
                <a:gsLst>
                  <a:gs pos="14000">
                    <a:srgbClr val="959595"/>
                  </a:gs>
                  <a:gs pos="0">
                    <a:schemeClr val="bg1"/>
                  </a:gs>
                  <a:gs pos="100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F46602-0166-4E1D-9F11-2410A1D45FD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26" b="89776" l="6000" r="90000">
                        <a14:foregroundMark x1="69500" y1="58603" x2="69500" y2="58603"/>
                        <a14:foregroundMark x1="83250" y1="57731" x2="83250" y2="57731"/>
                        <a14:foregroundMark x1="45750" y1="77431" x2="45750" y2="77431"/>
                        <a14:foregroundMark x1="72000" y1="80923" x2="72000" y2="80923"/>
                        <a14:foregroundMark x1="9250" y1="61222" x2="9250" y2="61222"/>
                        <a14:foregroundMark x1="10750" y1="69077" x2="10750" y2="69077"/>
                        <a14:foregroundMark x1="21250" y1="63840" x2="21250" y2="63840"/>
                        <a14:foregroundMark x1="21250" y1="61097" x2="21250" y2="61097"/>
                        <a14:foregroundMark x1="20750" y1="56733" x2="20750" y2="56733"/>
                        <a14:foregroundMark x1="11000" y1="53616" x2="11000" y2="53616"/>
                        <a14:foregroundMark x1="39500" y1="39651" x2="39500" y2="39651"/>
                        <a14:foregroundMark x1="46000" y1="32170" x2="46000" y2="32170"/>
                        <a14:foregroundMark x1="52750" y1="36908" x2="52750" y2="36908"/>
                        <a14:foregroundMark x1="70000" y1="39900" x2="70000" y2="39900"/>
                        <a14:foregroundMark x1="75250" y1="33416" x2="75250" y2="33416"/>
                        <a14:foregroundMark x1="83250" y1="36284" x2="83250" y2="36284"/>
                        <a14:foregroundMark x1="70750" y1="16833" x2="70750" y2="16833"/>
                        <a14:foregroundMark x1="49250" y1="16833" x2="49250" y2="16833"/>
                        <a14:foregroundMark x1="50000" y1="10224" x2="50000" y2="10224"/>
                        <a14:foregroundMark x1="18500" y1="11222" x2="18500" y2="11222"/>
                        <a14:foregroundMark x1="23250" y1="9975" x2="23250" y2="9975"/>
                        <a14:foregroundMark x1="17500" y1="15461" x2="17500" y2="15461"/>
                        <a14:foregroundMark x1="20000" y1="13965" x2="20000" y2="13965"/>
                        <a14:foregroundMark x1="18500" y1="18828" x2="18500" y2="18828"/>
                        <a14:foregroundMark x1="17250" y1="22444" x2="17250" y2="22444"/>
                        <a14:foregroundMark x1="20750" y1="26559" x2="20750" y2="26559"/>
                        <a14:foregroundMark x1="19250" y1="31671" x2="19250" y2="31671"/>
                        <a14:foregroundMark x1="21000" y1="36908" x2="21000" y2="36908"/>
                        <a14:foregroundMark x1="18500" y1="43392" x2="18500" y2="43392"/>
                        <a14:foregroundMark x1="22500" y1="41272" x2="22500" y2="41272"/>
                        <a14:foregroundMark x1="24000" y1="42768" x2="24000" y2="42768"/>
                        <a14:foregroundMark x1="18250" y1="48005" x2="18250" y2="48005"/>
                        <a14:foregroundMark x1="18250" y1="46633" x2="18250" y2="46633"/>
                        <a14:foregroundMark x1="20250" y1="48130" x2="20250" y2="48130"/>
                        <a14:foregroundMark x1="21750" y1="47880" x2="21750" y2="47880"/>
                        <a14:foregroundMark x1="24750" y1="46758" x2="24750" y2="46758"/>
                        <a14:foregroundMark x1="20750" y1="54863" x2="20750" y2="54863"/>
                        <a14:foregroundMark x1="14000" y1="78678" x2="14000" y2="78678"/>
                        <a14:foregroundMark x1="6250" y1="78554" x2="6250" y2="78554"/>
                        <a14:foregroundMark x1="6250" y1="77307" x2="6250" y2="77307"/>
                        <a14:foregroundMark x1="10000" y1="80424" x2="10000" y2="80424"/>
                        <a14:foregroundMark x1="6000" y1="76808" x2="6000" y2="76808"/>
                        <a14:foregroundMark x1="10500" y1="76808" x2="10500" y2="76808"/>
                        <a14:foregroundMark x1="11000" y1="77805" x2="11000" y2="77805"/>
                        <a14:foregroundMark x1="14000" y1="79052" x2="14000" y2="79052"/>
                        <a14:foregroundMark x1="6000" y1="79177" x2="6000" y2="79177"/>
                        <a14:foregroundMark x1="6500" y1="80175" x2="6500" y2="80175"/>
                        <a14:foregroundMark x1="6500" y1="80050" x2="6500" y2="80050"/>
                        <a14:foregroundMark x1="6500" y1="80673" x2="6500" y2="80673"/>
                        <a14:foregroundMark x1="20500" y1="65960" x2="20500" y2="65960"/>
                        <a14:foregroundMark x1="23500" y1="59601" x2="23500" y2="59601"/>
                        <a14:foregroundMark x1="18000" y1="60349" x2="18000" y2="60349"/>
                        <a14:foregroundMark x1="21000" y1="60349" x2="21000" y2="60349"/>
                        <a14:foregroundMark x1="21250" y1="59601" x2="21250" y2="59601"/>
                        <a14:foregroundMark x1="20750" y1="59102" x2="20750" y2="59102"/>
                        <a14:foregroundMark x1="21750" y1="54988" x2="21750" y2="54988"/>
                        <a14:foregroundMark x1="23000" y1="56983" x2="23000" y2="56983"/>
                        <a14:foregroundMark x1="22750" y1="66209" x2="22750" y2="66209"/>
                        <a14:foregroundMark x1="22250" y1="44264" x2="22250" y2="44264"/>
                        <a14:backgroundMark x1="85750" y1="16085" x2="85750" y2="16085"/>
                        <a14:backgroundMark x1="82250" y1="16209" x2="82250" y2="16209"/>
                        <a14:backgroundMark x1="78750" y1="17207" x2="78750" y2="17207"/>
                        <a14:backgroundMark x1="48250" y1="8603" x2="48250" y2="8603"/>
                        <a14:backgroundMark x1="73500" y1="58978" x2="73500" y2="58978"/>
                        <a14:backgroundMark x1="82000" y1="79426" x2="82000" y2="79426"/>
                        <a14:backgroundMark x1="13250" y1="71820" x2="13250" y2="71820"/>
                        <a14:backgroundMark x1="19250" y1="18204" x2="19250" y2="18204"/>
                        <a14:backgroundMark x1="20000" y1="16459" x2="20000" y2="16459"/>
                        <a14:backgroundMark x1="22500" y1="65586" x2="22500" y2="65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64" y="624822"/>
            <a:ext cx="1161024" cy="2327854"/>
          </a:xfrm>
          <a:prstGeom prst="rect">
            <a:avLst/>
          </a:prstGeom>
        </p:spPr>
      </p:pic>
      <p:sp>
        <p:nvSpPr>
          <p:cNvPr id="13" name="文本占位符 36">
            <a:extLst>
              <a:ext uri="{FF2B5EF4-FFF2-40B4-BE49-F238E27FC236}">
                <a16:creationId xmlns:a16="http://schemas.microsoft.com/office/drawing/2014/main" id="{2226382C-EFBE-4F63-A777-F6B33296A4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34845" y="3627790"/>
            <a:ext cx="2922309" cy="47397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报告小组：</a:t>
            </a:r>
            <a:r>
              <a:rPr lang="en-US" altLang="zh-CN" b="1" dirty="0" err="1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FishTouchers</a:t>
            </a:r>
            <a:endParaRPr lang="zh-CN" altLang="en-US" b="1" dirty="0">
              <a:solidFill>
                <a:schemeClr val="accent6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C71163D-9A97-4014-810E-B1E55B7EC4A6}"/>
              </a:ext>
            </a:extLst>
          </p:cNvPr>
          <p:cNvCxnSpPr>
            <a:cxnSpLocks/>
          </p:cNvCxnSpPr>
          <p:nvPr/>
        </p:nvCxnSpPr>
        <p:spPr>
          <a:xfrm flipH="1">
            <a:off x="3640221" y="3720023"/>
            <a:ext cx="994624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70067E8-E0CF-4071-89F3-E6F6942BEEC7}"/>
              </a:ext>
            </a:extLst>
          </p:cNvPr>
          <p:cNvCxnSpPr>
            <a:cxnSpLocks/>
          </p:cNvCxnSpPr>
          <p:nvPr/>
        </p:nvCxnSpPr>
        <p:spPr>
          <a:xfrm flipH="1">
            <a:off x="7278210" y="3720023"/>
            <a:ext cx="994624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66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641AFC3-A58B-4F9A-ACF9-A83E9540203B}"/>
              </a:ext>
            </a:extLst>
          </p:cNvPr>
          <p:cNvSpPr txBox="1"/>
          <p:nvPr/>
        </p:nvSpPr>
        <p:spPr>
          <a:xfrm>
            <a:off x="4486575" y="640065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游客系统功能结构图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1B7B4A-9343-494C-B836-65BEF617E6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518" y="-1182267"/>
            <a:ext cx="7853155" cy="758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0691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641AFC3-A58B-4F9A-ACF9-A83E9540203B}"/>
              </a:ext>
            </a:extLst>
          </p:cNvPr>
          <p:cNvSpPr txBox="1"/>
          <p:nvPr/>
        </p:nvSpPr>
        <p:spPr>
          <a:xfrm>
            <a:off x="4486575" y="640065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注册用户系统功能结构图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A0D4C9-9124-4FAA-B89E-B5A31790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04" y="-1059433"/>
            <a:ext cx="10425192" cy="7541975"/>
          </a:xfrm>
          <a:prstGeom prst="rect">
            <a:avLst/>
          </a:prstGeom>
        </p:spPr>
      </p:pic>
      <p:sp>
        <p:nvSpPr>
          <p:cNvPr id="7" name="图文框 6">
            <a:extLst>
              <a:ext uri="{FF2B5EF4-FFF2-40B4-BE49-F238E27FC236}">
                <a16:creationId xmlns:a16="http://schemas.microsoft.com/office/drawing/2014/main" id="{6C29AF8D-EF26-46F7-980E-89E398302402}"/>
              </a:ext>
            </a:extLst>
          </p:cNvPr>
          <p:cNvSpPr/>
          <p:nvPr/>
        </p:nvSpPr>
        <p:spPr>
          <a:xfrm>
            <a:off x="9355756" y="1135781"/>
            <a:ext cx="1703671" cy="5053263"/>
          </a:xfrm>
          <a:prstGeom prst="frame">
            <a:avLst>
              <a:gd name="adj1" fmla="val 423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7950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8418254-19FA-428E-8A88-6F087E1E241C}"/>
              </a:ext>
            </a:extLst>
          </p:cNvPr>
          <p:cNvSpPr txBox="1"/>
          <p:nvPr/>
        </p:nvSpPr>
        <p:spPr>
          <a:xfrm>
            <a:off x="4640580" y="648254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管理员系统功能结构图</a:t>
            </a:r>
          </a:p>
        </p:txBody>
      </p:sp>
      <p:pic>
        <p:nvPicPr>
          <p:cNvPr id="3" name="图片 2" descr="图片包含 文字&#10;&#10;描述已自动生成">
            <a:extLst>
              <a:ext uri="{FF2B5EF4-FFF2-40B4-BE49-F238E27FC236}">
                <a16:creationId xmlns:a16="http://schemas.microsoft.com/office/drawing/2014/main" id="{FFE34E81-515E-48DA-A6EE-74D92E4CE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325" y="-837399"/>
            <a:ext cx="8627350" cy="720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9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5277791-7DDF-4FA7-9C78-567E885E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689" y="3219"/>
            <a:ext cx="9135417" cy="6851562"/>
          </a:xfrm>
          <a:prstGeom prst="rect">
            <a:avLst/>
          </a:prstGeom>
        </p:spPr>
      </p:pic>
      <p:sp>
        <p:nvSpPr>
          <p:cNvPr id="34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/>
        </p:nvSpPr>
        <p:spPr>
          <a:xfrm rot="5400000">
            <a:off x="4255380" y="-1097305"/>
            <a:ext cx="6858002" cy="9052613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B256AE-680D-4CCC-B51F-B69BF45F0365}"/>
              </a:ext>
            </a:extLst>
          </p:cNvPr>
          <p:cNvSpPr txBox="1"/>
          <p:nvPr/>
        </p:nvSpPr>
        <p:spPr>
          <a:xfrm>
            <a:off x="2273869" y="205121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spc="500" dirty="0">
                <a:cs typeface="+mn-ea"/>
                <a:sym typeface="+mn-lt"/>
              </a:rPr>
              <a:t>工作情况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C3AD140-0383-4390-AE54-AFAD10E136B5}"/>
              </a:ext>
            </a:extLst>
          </p:cNvPr>
          <p:cNvSpPr/>
          <p:nvPr/>
        </p:nvSpPr>
        <p:spPr>
          <a:xfrm>
            <a:off x="1940525" y="3176847"/>
            <a:ext cx="3649569" cy="1048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各负责人汇报工作执行情况及自我评价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E6199A3-D081-4CEE-84D9-939A9BE73CCF}"/>
              </a:ext>
            </a:extLst>
          </p:cNvPr>
          <p:cNvSpPr/>
          <p:nvPr/>
        </p:nvSpPr>
        <p:spPr>
          <a:xfrm rot="5400000">
            <a:off x="2749225" y="3992636"/>
            <a:ext cx="152148" cy="38710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1614444-3880-4A71-B1CB-DE8B68C70AD6}"/>
              </a:ext>
            </a:extLst>
          </p:cNvPr>
          <p:cNvGrpSpPr/>
          <p:nvPr/>
        </p:nvGrpSpPr>
        <p:grpSpPr>
          <a:xfrm>
            <a:off x="1396665" y="1975340"/>
            <a:ext cx="782786" cy="783758"/>
            <a:chOff x="7505561" y="1999305"/>
            <a:chExt cx="782786" cy="783758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06ABC15-1198-40F7-92FE-342EADD3CF20}"/>
                </a:ext>
              </a:extLst>
            </p:cNvPr>
            <p:cNvSpPr/>
            <p:nvPr/>
          </p:nvSpPr>
          <p:spPr bwMode="auto">
            <a:xfrm>
              <a:off x="7505561" y="1999305"/>
              <a:ext cx="782786" cy="78375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498DAEC-47F1-43B9-97B4-3D28D7E92262}"/>
                </a:ext>
              </a:extLst>
            </p:cNvPr>
            <p:cNvSpPr/>
            <p:nvPr/>
          </p:nvSpPr>
          <p:spPr bwMode="auto">
            <a:xfrm>
              <a:off x="7559044" y="2052787"/>
              <a:ext cx="675821" cy="676794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cs typeface="+mn-ea"/>
                <a:sym typeface="+mn-lt"/>
              </a:endParaRPr>
            </a:p>
          </p:txBody>
        </p:sp>
        <p:pic>
          <p:nvPicPr>
            <p:cNvPr id="16" name="图形 15" descr="书架上的书籍">
              <a:extLst>
                <a:ext uri="{FF2B5EF4-FFF2-40B4-BE49-F238E27FC236}">
                  <a16:creationId xmlns:a16="http://schemas.microsoft.com/office/drawing/2014/main" id="{501B3013-478E-4AB0-9238-A126C49DB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593850" y="2088290"/>
              <a:ext cx="605328" cy="605328"/>
            </a:xfrm>
            <a:prstGeom prst="rect">
              <a:avLst/>
            </a:prstGeom>
          </p:spPr>
        </p:pic>
      </p:grpSp>
      <p:pic>
        <p:nvPicPr>
          <p:cNvPr id="17" name="图片 16" descr="图片包含 物体&#10;&#10;描述已自动生成">
            <a:extLst>
              <a:ext uri="{FF2B5EF4-FFF2-40B4-BE49-F238E27FC236}">
                <a16:creationId xmlns:a16="http://schemas.microsoft.com/office/drawing/2014/main" id="{B8C2091A-A55C-4670-BC96-0A29E4B63A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289" y="436417"/>
            <a:ext cx="2823611" cy="579583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9A7F6CBA-F128-4338-8057-8E6759A7DEA3}"/>
              </a:ext>
            </a:extLst>
          </p:cNvPr>
          <p:cNvSpPr/>
          <p:nvPr/>
        </p:nvSpPr>
        <p:spPr>
          <a:xfrm rot="5400000">
            <a:off x="3851230" y="4848490"/>
            <a:ext cx="152149" cy="1680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1496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d9926f0-7113-4c8f-b175-e64ca619716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9906c0a-7c33-49b6-b55b-ab606bdc82a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9906c0a-7c33-49b6-b55b-ab606bdc82a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89906c0a-7c33-49b6-b55b-ab606bdc82a6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123"/>
      </a:accent1>
      <a:accent2>
        <a:srgbClr val="753315"/>
      </a:accent2>
      <a:accent3>
        <a:srgbClr val="992E24"/>
      </a:accent3>
      <a:accent4>
        <a:srgbClr val="087E8E"/>
      </a:accent4>
      <a:accent5>
        <a:srgbClr val="74787C"/>
      </a:accent5>
      <a:accent6>
        <a:srgbClr val="B2B2B2"/>
      </a:accent6>
      <a:hlink>
        <a:srgbClr val="4472C4"/>
      </a:hlink>
      <a:folHlink>
        <a:srgbClr val="BFBFBF"/>
      </a:folHlink>
    </a:clrScheme>
    <a:fontScheme name="cdpv2sw5">
      <a:majorFont>
        <a:latin typeface="Microsoft YaHei" panose="020F0302020204030204"/>
        <a:ea typeface="Microsoft YaHei"/>
        <a:cs typeface=""/>
      </a:majorFont>
      <a:minorFont>
        <a:latin typeface="Microsoft YaHei" panose="020F0502020204030204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4123"/>
    </a:accent1>
    <a:accent2>
      <a:srgbClr val="753315"/>
    </a:accent2>
    <a:accent3>
      <a:srgbClr val="85010E"/>
    </a:accent3>
    <a:accent4>
      <a:srgbClr val="087E8E"/>
    </a:accent4>
    <a:accent5>
      <a:srgbClr val="74787C"/>
    </a:accent5>
    <a:accent6>
      <a:srgbClr val="B2B2B2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2550</TotalTime>
  <Words>1372</Words>
  <Application>Microsoft Office PowerPoint</Application>
  <PresentationFormat>宽屏</PresentationFormat>
  <Paragraphs>229</Paragraphs>
  <Slides>52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52</vt:i4>
      </vt:variant>
    </vt:vector>
  </HeadingPairs>
  <TitlesOfParts>
    <vt:vector size="66" baseType="lpstr">
      <vt:lpstr>FangSong</vt:lpstr>
      <vt:lpstr>等线</vt:lpstr>
      <vt:lpstr>苹方 常规</vt:lpstr>
      <vt:lpstr>苹方 特粗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2_OfficePLUS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xiahan</dc:creator>
  <cp:lastModifiedBy> </cp:lastModifiedBy>
  <cp:revision>204</cp:revision>
  <dcterms:created xsi:type="dcterms:W3CDTF">2019-03-25T13:46:17Z</dcterms:created>
  <dcterms:modified xsi:type="dcterms:W3CDTF">2019-09-12T02:01:47Z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2019-04-12T02:26:17.8676918Z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bdb445c3-50e4-462a-b8bb-da21392c22a3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